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9" r:id="rId2"/>
    <p:sldId id="312" r:id="rId3"/>
    <p:sldId id="346" r:id="rId4"/>
    <p:sldId id="347" r:id="rId5"/>
    <p:sldId id="339" r:id="rId6"/>
    <p:sldId id="318" r:id="rId7"/>
    <p:sldId id="344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7172"/>
    <a:srgbClr val="C85B2E"/>
    <a:srgbClr val="CD2A08"/>
    <a:srgbClr val="0072B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07"/>
  </p:normalViewPr>
  <p:slideViewPr>
    <p:cSldViewPr snapToGrid="0" snapToObjects="1">
      <p:cViewPr varScale="1">
        <p:scale>
          <a:sx n="111" d="100"/>
          <a:sy n="111" d="100"/>
        </p:scale>
        <p:origin x="6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8CF1-E270-53AB-13D9-B11320E92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057065-44C4-5B84-AA5A-F344DC034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D6C01-9E6A-38A8-C781-ECE66B161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ACAF-7680-0847-935E-9F7583677E74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14865-9F8A-979A-814A-98668124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840B8-9153-ABB7-1A42-D749AAB61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E84-1AF6-C842-AB14-6A5E61F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84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A56FC-1D88-7D1F-482F-594BE7592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C1A4F7-F532-5739-CDBE-810C2E530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6CD11-C511-F2A1-FB2E-E391F0CC7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ACAF-7680-0847-935E-9F7583677E74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4114B-9943-8357-F353-1E3363C3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1503A-6A07-2AE6-C561-C7193445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E84-1AF6-C842-AB14-6A5E61F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93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9E8D07-DC8B-023A-BFDE-70AB9DE35D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D6AE33-9A75-0EC9-D7A5-495DB63D3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7B560-4C98-6540-4221-64B3B7642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ACAF-7680-0847-935E-9F7583677E74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182C1-81EB-25D1-003D-CFC81EB67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D6F00-DC77-8675-8C6B-5222B061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E84-1AF6-C842-AB14-6A5E61F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2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6339-5528-A5C6-6815-F3D498DE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842DE-4019-5879-3167-9A96511D0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FE0A0-9446-101D-266A-E5AFA298E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ACAF-7680-0847-935E-9F7583677E74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D7A88-1C54-81FE-D27D-2050CCC58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91ADE-0AEF-1548-3F48-5BBCF4B8A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E84-1AF6-C842-AB14-6A5E61F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81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06CC2-9FCA-535B-B3D5-DCADA74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ABB55-DB5B-3C06-EA0A-8F478F4E8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F5E46-F779-2DA3-2FCF-C20B5BFAA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ACAF-7680-0847-935E-9F7583677E74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28D8C-585E-5E39-38C3-37E047836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82845-0E32-D76F-0FC9-D1FA4E8E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E84-1AF6-C842-AB14-6A5E61F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33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B87BC-0EBC-5870-293D-2DAE63AA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51D2C-C573-0F37-6A97-81AE4B5B5B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4FEADA-A43C-D889-2E98-7AA335B8E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6CD1B-7096-FFFC-F282-34BFB3F0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ACAF-7680-0847-935E-9F7583677E74}" type="datetimeFigureOut">
              <a:rPr lang="en-US" smtClean="0"/>
              <a:t>7/10/22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469BF-E062-C6D9-EC8E-359F99D7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BD9ED-7D98-A6E3-4ECA-D1E3F5CE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E84-1AF6-C842-AB14-6A5E61F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47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8A62A-89FD-13F4-FC1B-DCB0FBB0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8CDE5-27AD-D277-81AA-A77B4794D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A4CE1D-B6FE-82DD-32FB-00BF4B45D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1D10D-52DE-4529-551E-A4CC85A48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4FDC6B-6F7F-697D-79C7-2C2DDEE7F4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7657D8-6219-8913-997E-592B5C2A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ACAF-7680-0847-935E-9F7583677E74}" type="datetimeFigureOut">
              <a:rPr lang="en-US" smtClean="0"/>
              <a:t>7/10/22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1B64A6-CD68-BFCB-D813-D6F3691D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862C10-D198-B927-06EC-EF5A1A944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E84-1AF6-C842-AB14-6A5E61F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7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DB51-C25B-AAEF-F201-C1A4A2B34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25529-DD3C-8BF2-73B3-416572CD8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ACAF-7680-0847-935E-9F7583677E74}" type="datetimeFigureOut">
              <a:rPr lang="en-US" smtClean="0"/>
              <a:t>7/10/22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9CCDB9-5DDD-F34D-E51B-0187D6F6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DCD4C8-4C9A-EB04-BF80-018DF698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E84-1AF6-C842-AB14-6A5E61F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9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4BA515-0002-2920-2682-14C355E26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ACAF-7680-0847-935E-9F7583677E74}" type="datetimeFigureOut">
              <a:rPr lang="en-US" smtClean="0"/>
              <a:t>7/10/22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611FF6-5EA8-F2F1-2C7B-C64A60B3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DDA58-A925-5921-D8D0-A9F334E3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E84-1AF6-C842-AB14-6A5E61F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5AF4-0AF8-2045-35FC-103A692FC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2F5E0-E815-0F3B-FD34-EC01BC499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87A6F-2033-CE94-6B3A-11409ADD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6E677-7408-7AE6-BF24-4FC6BD68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ACAF-7680-0847-935E-9F7583677E74}" type="datetimeFigureOut">
              <a:rPr lang="en-US" smtClean="0"/>
              <a:t>7/10/22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F1A02-625B-D8BE-E309-0E52B4631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D9DB7-D737-65C6-4D81-4C0FBF460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E84-1AF6-C842-AB14-6A5E61F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47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7886-8F0E-12F9-63E3-BD1FC7A96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8A8FC-4870-8998-87F8-389ED748B2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A8F42-FFFF-0B12-F02F-1FF328D6E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81B31-F0B1-0683-88F6-3D671AFD1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ACAF-7680-0847-935E-9F7583677E74}" type="datetimeFigureOut">
              <a:rPr lang="en-US" smtClean="0"/>
              <a:t>7/10/22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513B3-E72F-8094-6C4B-55E3A3452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4FC7A-CD50-BF42-3FB6-96450089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E84-1AF6-C842-AB14-6A5E61F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9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A86872-39D6-A1D6-157D-EB3729C74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A8B2C-F40C-9C71-7B8C-C81F46C62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A4814-12AD-909D-1844-E295AE99E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8ACAF-7680-0847-935E-9F7583677E74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5ED16-06E6-3219-06D6-146F2C3AF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251B8-2ACF-63C0-57C7-E6023F612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95E84-1AF6-C842-AB14-6A5E61F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54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7" Type="http://schemas.openxmlformats.org/officeDocument/2006/relationships/image" Target="../media/image39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4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7" Type="http://schemas.openxmlformats.org/officeDocument/2006/relationships/image" Target="../media/image38.sv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9.tif"/><Relationship Id="rId4" Type="http://schemas.openxmlformats.org/officeDocument/2006/relationships/image" Target="../media/image4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 224">
            <a:extLst>
              <a:ext uri="{FF2B5EF4-FFF2-40B4-BE49-F238E27FC236}">
                <a16:creationId xmlns:a16="http://schemas.microsoft.com/office/drawing/2014/main" id="{157D4CD5-A6D8-5947-A323-54754B61B90A}"/>
              </a:ext>
            </a:extLst>
          </p:cNvPr>
          <p:cNvSpPr/>
          <p:nvPr/>
        </p:nvSpPr>
        <p:spPr>
          <a:xfrm>
            <a:off x="2066342" y="3459646"/>
            <a:ext cx="7584597" cy="464797"/>
          </a:xfrm>
          <a:prstGeom prst="rect">
            <a:avLst/>
          </a:prstGeom>
          <a:solidFill>
            <a:srgbClr val="D6DC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10EF0660-8B9B-2942-8E04-5E72246E1209}"/>
              </a:ext>
            </a:extLst>
          </p:cNvPr>
          <p:cNvSpPr/>
          <p:nvPr/>
        </p:nvSpPr>
        <p:spPr>
          <a:xfrm>
            <a:off x="2066342" y="382672"/>
            <a:ext cx="7584597" cy="464797"/>
          </a:xfrm>
          <a:prstGeom prst="rect">
            <a:avLst/>
          </a:prstGeom>
          <a:solidFill>
            <a:srgbClr val="D6DC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9561D9-A0D2-7E43-BA95-64ED9F740413}"/>
              </a:ext>
            </a:extLst>
          </p:cNvPr>
          <p:cNvSpPr/>
          <p:nvPr/>
        </p:nvSpPr>
        <p:spPr>
          <a:xfrm>
            <a:off x="3626491" y="2538671"/>
            <a:ext cx="788554" cy="384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891FB8-481D-144D-B22B-53060F187B5B}"/>
              </a:ext>
            </a:extLst>
          </p:cNvPr>
          <p:cNvSpPr/>
          <p:nvPr/>
        </p:nvSpPr>
        <p:spPr>
          <a:xfrm>
            <a:off x="3612826" y="1308193"/>
            <a:ext cx="588335" cy="588335"/>
          </a:xfrm>
          <a:prstGeom prst="ellipse">
            <a:avLst/>
          </a:prstGeom>
          <a:solidFill>
            <a:srgbClr val="44B647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665208-FE5C-0845-85E7-894E694478D0}"/>
              </a:ext>
            </a:extLst>
          </p:cNvPr>
          <p:cNvSpPr/>
          <p:nvPr/>
        </p:nvSpPr>
        <p:spPr>
          <a:xfrm>
            <a:off x="3612826" y="2479190"/>
            <a:ext cx="588335" cy="588335"/>
          </a:xfrm>
          <a:prstGeom prst="ellipse">
            <a:avLst/>
          </a:prstGeom>
          <a:solidFill>
            <a:srgbClr val="DE4735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4A3876-5D0C-B240-B710-5CFF89BF2C8A}"/>
                  </a:ext>
                </a:extLst>
              </p:cNvPr>
              <p:cNvSpPr txBox="1"/>
              <p:nvPr/>
            </p:nvSpPr>
            <p:spPr>
              <a:xfrm>
                <a:off x="4318882" y="2051485"/>
                <a:ext cx="13292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4A3876-5D0C-B240-B710-5CFF89BF2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882" y="2051485"/>
                <a:ext cx="132922" cy="184666"/>
              </a:xfrm>
              <a:prstGeom prst="rect">
                <a:avLst/>
              </a:prstGeom>
              <a:blipFill>
                <a:blip r:embed="rId2"/>
                <a:stretch>
                  <a:fillRect l="-8333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500F3A-3FE7-224F-ADAB-5609E67449D7}"/>
                  </a:ext>
                </a:extLst>
              </p:cNvPr>
              <p:cNvSpPr txBox="1"/>
              <p:nvPr/>
            </p:nvSpPr>
            <p:spPr>
              <a:xfrm>
                <a:off x="3256971" y="2697605"/>
                <a:ext cx="29161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500F3A-3FE7-224F-ADAB-5609E674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971" y="2697605"/>
                <a:ext cx="291618" cy="184666"/>
              </a:xfrm>
              <a:prstGeom prst="rect">
                <a:avLst/>
              </a:prstGeom>
              <a:blipFill>
                <a:blip r:embed="rId3"/>
                <a:stretch>
                  <a:fillRect l="-29167" t="-25000" r="-20833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911169-786B-0342-AB82-820DDE39E405}"/>
                  </a:ext>
                </a:extLst>
              </p:cNvPr>
              <p:cNvSpPr txBox="1"/>
              <p:nvPr/>
            </p:nvSpPr>
            <p:spPr>
              <a:xfrm>
                <a:off x="3272841" y="1507634"/>
                <a:ext cx="29161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911169-786B-0342-AB82-820DDE39E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841" y="1507634"/>
                <a:ext cx="291618" cy="184666"/>
              </a:xfrm>
              <a:prstGeom prst="rect">
                <a:avLst/>
              </a:prstGeom>
              <a:blipFill>
                <a:blip r:embed="rId4"/>
                <a:stretch>
                  <a:fillRect l="-29167" t="-18750" r="-12500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7AAA45-B201-EE43-AE74-642DD9777FF7}"/>
                  </a:ext>
                </a:extLst>
              </p:cNvPr>
              <p:cNvSpPr txBox="1"/>
              <p:nvPr/>
            </p:nvSpPr>
            <p:spPr>
              <a:xfrm>
                <a:off x="3341569" y="2053467"/>
                <a:ext cx="13292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7AAA45-B201-EE43-AE74-642DD9777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569" y="2053467"/>
                <a:ext cx="132922" cy="184666"/>
              </a:xfrm>
              <a:prstGeom prst="rect">
                <a:avLst/>
              </a:prstGeom>
              <a:blipFill>
                <a:blip r:embed="rId5"/>
                <a:stretch>
                  <a:fillRect l="-45455" r="-36364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FC2B518-780E-4E43-A119-9983A1F8B0F1}"/>
              </a:ext>
            </a:extLst>
          </p:cNvPr>
          <p:cNvSpPr txBox="1"/>
          <p:nvPr/>
        </p:nvSpPr>
        <p:spPr>
          <a:xfrm>
            <a:off x="3032067" y="870629"/>
            <a:ext cx="1577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Two-state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6C3F37-CC9B-FF49-A25B-7E05ABC94CBC}"/>
              </a:ext>
            </a:extLst>
          </p:cNvPr>
          <p:cNvSpPr txBox="1"/>
          <p:nvPr/>
        </p:nvSpPr>
        <p:spPr>
          <a:xfrm>
            <a:off x="6767180" y="872121"/>
            <a:ext cx="1676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Multi-state 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0B1349-4E51-E94A-9F60-2EC11D7E245C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6759514" y="2753445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9E8F3D-D7C0-1547-A55B-F5D3883720F1}"/>
              </a:ext>
            </a:extLst>
          </p:cNvPr>
          <p:cNvCxnSpPr>
            <a:cxnSpLocks/>
          </p:cNvCxnSpPr>
          <p:nvPr/>
        </p:nvCxnSpPr>
        <p:spPr>
          <a:xfrm>
            <a:off x="7539378" y="2759352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112788-684A-7E46-B4BE-1AEFE1FBF336}"/>
              </a:ext>
            </a:extLst>
          </p:cNvPr>
          <p:cNvSpPr txBox="1"/>
          <p:nvPr/>
        </p:nvSpPr>
        <p:spPr>
          <a:xfrm>
            <a:off x="7757961" y="2592776"/>
            <a:ext cx="458780" cy="3181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67" dirty="0"/>
              <a:t>. . .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FA0B21-6F85-7543-9932-7889DD6880BE}"/>
              </a:ext>
            </a:extLst>
          </p:cNvPr>
          <p:cNvCxnSpPr>
            <a:cxnSpLocks/>
          </p:cNvCxnSpPr>
          <p:nvPr/>
        </p:nvCxnSpPr>
        <p:spPr>
          <a:xfrm>
            <a:off x="7539378" y="1581266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8CE8D95-FF96-3B45-9BFE-D6AC08C9906C}"/>
              </a:ext>
            </a:extLst>
          </p:cNvPr>
          <p:cNvSpPr txBox="1"/>
          <p:nvPr/>
        </p:nvSpPr>
        <p:spPr>
          <a:xfrm>
            <a:off x="7747451" y="1411393"/>
            <a:ext cx="458780" cy="3181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67" dirty="0"/>
              <a:t>. . .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45B3A4-FE80-0942-A657-2492AD1DC7D0}"/>
              </a:ext>
            </a:extLst>
          </p:cNvPr>
          <p:cNvCxnSpPr>
            <a:cxnSpLocks/>
          </p:cNvCxnSpPr>
          <p:nvPr/>
        </p:nvCxnSpPr>
        <p:spPr>
          <a:xfrm>
            <a:off x="8118407" y="1581266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D8E7EB-AB9A-DB45-9F2B-77AEB16DFA12}"/>
                  </a:ext>
                </a:extLst>
              </p:cNvPr>
              <p:cNvSpPr txBox="1"/>
              <p:nvPr/>
            </p:nvSpPr>
            <p:spPr>
              <a:xfrm>
                <a:off x="5711052" y="2057124"/>
                <a:ext cx="2140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2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D8E7EB-AB9A-DB45-9F2B-77AEB16DF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052" y="2057124"/>
                <a:ext cx="214098" cy="184666"/>
              </a:xfrm>
              <a:prstGeom prst="rect">
                <a:avLst/>
              </a:prstGeom>
              <a:blipFill>
                <a:blip r:embed="rId6"/>
                <a:stretch>
                  <a:fillRect l="-22222" r="-11111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E40BEC1-9478-884D-B08A-5140F4F7B112}"/>
                  </a:ext>
                </a:extLst>
              </p:cNvPr>
              <p:cNvSpPr txBox="1"/>
              <p:nvPr/>
            </p:nvSpPr>
            <p:spPr>
              <a:xfrm>
                <a:off x="5706020" y="1469417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𝛼𝜅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E40BEC1-9478-884D-B08A-5140F4F7B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20" y="1469417"/>
                <a:ext cx="374398" cy="184666"/>
              </a:xfrm>
              <a:prstGeom prst="rect">
                <a:avLst/>
              </a:prstGeom>
              <a:blipFill>
                <a:blip r:embed="rId7"/>
                <a:stretch>
                  <a:fillRect l="-23333" t="-25000" r="-1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11039D-11C8-6048-AC65-80DAFFA2ED46}"/>
              </a:ext>
            </a:extLst>
          </p:cNvPr>
          <p:cNvCxnSpPr>
            <a:cxnSpLocks/>
          </p:cNvCxnSpPr>
          <p:nvPr/>
        </p:nvCxnSpPr>
        <p:spPr>
          <a:xfrm>
            <a:off x="6759513" y="1581266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91B6AD-93A7-964B-B297-8F807F9D069C}"/>
              </a:ext>
            </a:extLst>
          </p:cNvPr>
          <p:cNvCxnSpPr>
            <a:cxnSpLocks/>
          </p:cNvCxnSpPr>
          <p:nvPr/>
        </p:nvCxnSpPr>
        <p:spPr>
          <a:xfrm>
            <a:off x="8119517" y="2764077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F029C0D-9D6A-A84F-88A9-5F4B8D08033F}"/>
                  </a:ext>
                </a:extLst>
              </p:cNvPr>
              <p:cNvSpPr txBox="1"/>
              <p:nvPr/>
            </p:nvSpPr>
            <p:spPr>
              <a:xfrm>
                <a:off x="5699674" y="2667011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𝛽𝜅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F029C0D-9D6A-A84F-88A9-5F4B8D080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674" y="2667011"/>
                <a:ext cx="374398" cy="184666"/>
              </a:xfrm>
              <a:prstGeom prst="rect">
                <a:avLst/>
              </a:prstGeom>
              <a:blipFill>
                <a:blip r:embed="rId8"/>
                <a:stretch>
                  <a:fillRect l="-22581" t="-26667" r="-6452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00C523-6681-9349-A4D1-2F7AECEC5120}"/>
                  </a:ext>
                </a:extLst>
              </p:cNvPr>
              <p:cNvSpPr txBox="1"/>
              <p:nvPr/>
            </p:nvSpPr>
            <p:spPr>
              <a:xfrm>
                <a:off x="9053586" y="2057794"/>
                <a:ext cx="2140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00C523-6681-9349-A4D1-2F7AECEC5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586" y="2057794"/>
                <a:ext cx="214098" cy="184666"/>
              </a:xfrm>
              <a:prstGeom prst="rect">
                <a:avLst/>
              </a:prstGeom>
              <a:blipFill>
                <a:blip r:embed="rId9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5CAC20-A293-1242-BA8F-09277AF21604}"/>
                  </a:ext>
                </a:extLst>
              </p:cNvPr>
              <p:cNvSpPr txBox="1"/>
              <p:nvPr/>
            </p:nvSpPr>
            <p:spPr>
              <a:xfrm>
                <a:off x="6713679" y="1274389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5CAC20-A293-1242-BA8F-09277AF2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679" y="1274389"/>
                <a:ext cx="215700" cy="184666"/>
              </a:xfrm>
              <a:prstGeom prst="rect">
                <a:avLst/>
              </a:prstGeom>
              <a:blipFill>
                <a:blip r:embed="rId10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C9E1110-4F48-A44B-B141-266772FD572E}"/>
                  </a:ext>
                </a:extLst>
              </p:cNvPr>
              <p:cNvSpPr txBox="1"/>
              <p:nvPr/>
            </p:nvSpPr>
            <p:spPr>
              <a:xfrm>
                <a:off x="7045460" y="3085240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C9E1110-4F48-A44B-B141-266772FD5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460" y="3085240"/>
                <a:ext cx="374398" cy="184666"/>
              </a:xfrm>
              <a:prstGeom prst="rect">
                <a:avLst/>
              </a:prstGeom>
              <a:blipFill>
                <a:blip r:embed="rId11"/>
                <a:stretch>
                  <a:fillRect l="-22581" t="-18750" r="-967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AD9F62-D4D1-7F45-B1D3-D6D20951D8F7}"/>
                  </a:ext>
                </a:extLst>
              </p:cNvPr>
              <p:cNvSpPr txBox="1"/>
              <p:nvPr/>
            </p:nvSpPr>
            <p:spPr>
              <a:xfrm>
                <a:off x="7530153" y="1289494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AD9F62-D4D1-7F45-B1D3-D6D20951D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153" y="1289494"/>
                <a:ext cx="215700" cy="184666"/>
              </a:xfrm>
              <a:prstGeom prst="rect">
                <a:avLst/>
              </a:prstGeom>
              <a:blipFill>
                <a:blip r:embed="rId12"/>
                <a:stretch>
                  <a:fillRect l="-10526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AAE0C8A-D1A3-2F44-B223-4443806C2A08}"/>
                  </a:ext>
                </a:extLst>
              </p:cNvPr>
              <p:cNvSpPr txBox="1"/>
              <p:nvPr/>
            </p:nvSpPr>
            <p:spPr>
              <a:xfrm>
                <a:off x="8065457" y="1286933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AAE0C8A-D1A3-2F44-B223-4443806C2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457" y="1286933"/>
                <a:ext cx="215700" cy="184666"/>
              </a:xfrm>
              <a:prstGeom prst="rect">
                <a:avLst/>
              </a:prstGeom>
              <a:blipFill>
                <a:blip r:embed="rId13"/>
                <a:stretch>
                  <a:fillRect l="-11765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3C45439-5788-D64C-B0F5-464FFD95B704}"/>
                  </a:ext>
                </a:extLst>
              </p:cNvPr>
              <p:cNvSpPr txBox="1"/>
              <p:nvPr/>
            </p:nvSpPr>
            <p:spPr>
              <a:xfrm>
                <a:off x="7525227" y="2443592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3C45439-5788-D64C-B0F5-464FFD95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227" y="2443592"/>
                <a:ext cx="215700" cy="184666"/>
              </a:xfrm>
              <a:prstGeom prst="rect">
                <a:avLst/>
              </a:prstGeom>
              <a:blipFill>
                <a:blip r:embed="rId14"/>
                <a:stretch>
                  <a:fillRect l="-22222" r="-11111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D6ABE86-E065-C945-9EFA-865422337CB9}"/>
                  </a:ext>
                </a:extLst>
              </p:cNvPr>
              <p:cNvSpPr txBox="1"/>
              <p:nvPr/>
            </p:nvSpPr>
            <p:spPr>
              <a:xfrm>
                <a:off x="8064327" y="2443592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D6ABE86-E065-C945-9EFA-865422337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327" y="2443592"/>
                <a:ext cx="215700" cy="184666"/>
              </a:xfrm>
              <a:prstGeom prst="rect">
                <a:avLst/>
              </a:prstGeom>
              <a:blipFill>
                <a:blip r:embed="rId15"/>
                <a:stretch>
                  <a:fillRect l="-29412" r="-1176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4EF4027-D646-5C48-8E05-827DD09C55E0}"/>
                  </a:ext>
                </a:extLst>
              </p:cNvPr>
              <p:cNvSpPr txBox="1"/>
              <p:nvPr/>
            </p:nvSpPr>
            <p:spPr>
              <a:xfrm>
                <a:off x="8387952" y="3082771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rgbClr val="595959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𝛽𝜅</m:t>
                    </m:r>
                  </m:oMath>
                </a14:m>
                <a:endParaRPr lang="en-US" sz="1200" dirty="0">
                  <a:solidFill>
                    <a:srgbClr val="59595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4EF4027-D646-5C48-8E05-827DD09C5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952" y="3082771"/>
                <a:ext cx="374398" cy="184666"/>
              </a:xfrm>
              <a:prstGeom prst="rect">
                <a:avLst/>
              </a:prstGeom>
              <a:blipFill>
                <a:blip r:embed="rId16"/>
                <a:stretch>
                  <a:fillRect l="-23333" t="-18750" r="-2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3495609-F38C-774B-8776-8A9580A12569}"/>
                  </a:ext>
                </a:extLst>
              </p:cNvPr>
              <p:cNvSpPr/>
              <p:nvPr/>
            </p:nvSpPr>
            <p:spPr>
              <a:xfrm>
                <a:off x="8303561" y="2459278"/>
                <a:ext cx="588335" cy="588335"/>
              </a:xfrm>
              <a:prstGeom prst="ellipse">
                <a:avLst/>
              </a:prstGeom>
              <a:solidFill>
                <a:srgbClr val="DE4735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3495609-F38C-774B-8776-8A9580A12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561" y="2459278"/>
                <a:ext cx="588335" cy="58833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68A49FAC-2E18-234F-8838-58B7783E838C}"/>
              </a:ext>
            </a:extLst>
          </p:cNvPr>
          <p:cNvSpPr txBox="1"/>
          <p:nvPr/>
        </p:nvSpPr>
        <p:spPr>
          <a:xfrm>
            <a:off x="2155530" y="872515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6291F62-6783-6247-B9A8-C183C1B9B5B2}"/>
              </a:ext>
            </a:extLst>
          </p:cNvPr>
          <p:cNvSpPr txBox="1"/>
          <p:nvPr/>
        </p:nvSpPr>
        <p:spPr>
          <a:xfrm>
            <a:off x="5023054" y="871733"/>
            <a:ext cx="309700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B6BB186-91D1-C149-907D-D8BA04BCEA31}"/>
              </a:ext>
            </a:extLst>
          </p:cNvPr>
          <p:cNvSpPr txBox="1"/>
          <p:nvPr/>
        </p:nvSpPr>
        <p:spPr>
          <a:xfrm>
            <a:off x="2151205" y="3975835"/>
            <a:ext cx="30168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C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723CAD-0EC3-A94C-AE2F-99343FFD789B}"/>
              </a:ext>
            </a:extLst>
          </p:cNvPr>
          <p:cNvSpPr txBox="1"/>
          <p:nvPr/>
        </p:nvSpPr>
        <p:spPr>
          <a:xfrm>
            <a:off x="5024769" y="3971876"/>
            <a:ext cx="32412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D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1B72005-8DDC-7E47-95B0-B062FA82258C}"/>
              </a:ext>
            </a:extLst>
          </p:cNvPr>
          <p:cNvSpPr/>
          <p:nvPr/>
        </p:nvSpPr>
        <p:spPr>
          <a:xfrm>
            <a:off x="4052729" y="5029841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13B0E59-0E22-A24B-A816-754DF18FBFBE}"/>
              </a:ext>
            </a:extLst>
          </p:cNvPr>
          <p:cNvSpPr/>
          <p:nvPr/>
        </p:nvSpPr>
        <p:spPr>
          <a:xfrm>
            <a:off x="8475061" y="5055307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</a:p>
        </p:txBody>
      </p: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5F2FCA5E-1733-CE42-99FA-92A622A2E277}"/>
              </a:ext>
            </a:extLst>
          </p:cNvPr>
          <p:cNvCxnSpPr>
            <a:cxnSpLocks/>
            <a:stCxn id="99" idx="0"/>
            <a:endCxn id="100" idx="0"/>
          </p:cNvCxnSpPr>
          <p:nvPr/>
        </p:nvCxnSpPr>
        <p:spPr>
          <a:xfrm rot="16200000" flipH="1">
            <a:off x="3638785" y="4321731"/>
            <a:ext cx="3587" cy="1412635"/>
          </a:xfrm>
          <a:prstGeom prst="curvedConnector3">
            <a:avLst>
              <a:gd name="adj1" fmla="val -8655520"/>
            </a:avLst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B3663EE0-549F-BA4D-AC6B-28C0EC85B7E9}"/>
              </a:ext>
            </a:extLst>
          </p:cNvPr>
          <p:cNvCxnSpPr>
            <a:cxnSpLocks/>
            <a:stCxn id="100" idx="4"/>
            <a:endCxn id="99" idx="4"/>
          </p:cNvCxnSpPr>
          <p:nvPr/>
        </p:nvCxnSpPr>
        <p:spPr>
          <a:xfrm rot="5400000" flipH="1">
            <a:off x="3638785" y="4910066"/>
            <a:ext cx="3587" cy="1412635"/>
          </a:xfrm>
          <a:prstGeom prst="curvedConnector3">
            <a:avLst>
              <a:gd name="adj1" fmla="val -7443885"/>
            </a:avLst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51E36456-A1CA-E34C-8A52-2980D1070535}"/>
              </a:ext>
            </a:extLst>
          </p:cNvPr>
          <p:cNvSpPr/>
          <p:nvPr/>
        </p:nvSpPr>
        <p:spPr>
          <a:xfrm>
            <a:off x="6643764" y="4325145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2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22C4FF3-7560-7141-9C10-DDF52F33E13D}"/>
              </a:ext>
            </a:extLst>
          </p:cNvPr>
          <p:cNvSpPr/>
          <p:nvPr/>
        </p:nvSpPr>
        <p:spPr>
          <a:xfrm>
            <a:off x="7936507" y="4325145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2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en-US" sz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80C2E0E9-B4D9-524E-95DC-BEF9FDA72BD7}"/>
              </a:ext>
            </a:extLst>
          </p:cNvPr>
          <p:cNvCxnSpPr>
            <a:cxnSpLocks/>
            <a:stCxn id="102" idx="0"/>
            <a:endCxn id="107" idx="2"/>
          </p:cNvCxnSpPr>
          <p:nvPr/>
        </p:nvCxnSpPr>
        <p:spPr>
          <a:xfrm rot="5400000" flipH="1" flipV="1">
            <a:off x="6331901" y="4739110"/>
            <a:ext cx="431659" cy="192069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>
            <a:extLst>
              <a:ext uri="{FF2B5EF4-FFF2-40B4-BE49-F238E27FC236}">
                <a16:creationId xmlns:a16="http://schemas.microsoft.com/office/drawing/2014/main" id="{D289F43A-1329-E64D-8C87-097FCCF04D89}"/>
              </a:ext>
            </a:extLst>
          </p:cNvPr>
          <p:cNvCxnSpPr>
            <a:cxnSpLocks/>
            <a:stCxn id="108" idx="6"/>
            <a:endCxn id="103" idx="0"/>
          </p:cNvCxnSpPr>
          <p:nvPr/>
        </p:nvCxnSpPr>
        <p:spPr>
          <a:xfrm>
            <a:off x="8524842" y="4619313"/>
            <a:ext cx="244387" cy="435995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urved Connector 112">
            <a:extLst>
              <a:ext uri="{FF2B5EF4-FFF2-40B4-BE49-F238E27FC236}">
                <a16:creationId xmlns:a16="http://schemas.microsoft.com/office/drawing/2014/main" id="{41DB77BA-1763-DC41-8D89-E671C6006EED}"/>
              </a:ext>
            </a:extLst>
          </p:cNvPr>
          <p:cNvCxnSpPr>
            <a:cxnSpLocks/>
            <a:stCxn id="103" idx="3"/>
            <a:endCxn id="102" idx="5"/>
          </p:cNvCxnSpPr>
          <p:nvPr/>
        </p:nvCxnSpPr>
        <p:spPr>
          <a:xfrm rot="5400000" flipH="1">
            <a:off x="7608295" y="4604557"/>
            <a:ext cx="4335" cy="1901517"/>
          </a:xfrm>
          <a:prstGeom prst="curvedConnector3">
            <a:avLst>
              <a:gd name="adj1" fmla="val -7088528"/>
            </a:avLst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99EF1E11-178E-0141-BB1A-973357997876}"/>
              </a:ext>
            </a:extLst>
          </p:cNvPr>
          <p:cNvSpPr txBox="1"/>
          <p:nvPr/>
        </p:nvSpPr>
        <p:spPr>
          <a:xfrm>
            <a:off x="7417880" y="4231705"/>
            <a:ext cx="458780" cy="3181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67" dirty="0"/>
              <a:t>. . . </a:t>
            </a:r>
          </a:p>
        </p:txBody>
      </p:sp>
      <p:cxnSp>
        <p:nvCxnSpPr>
          <p:cNvPr id="125" name="Curved Connector 124">
            <a:extLst>
              <a:ext uri="{FF2B5EF4-FFF2-40B4-BE49-F238E27FC236}">
                <a16:creationId xmlns:a16="http://schemas.microsoft.com/office/drawing/2014/main" id="{29360B97-8F3B-0540-9F20-11E2E01A1A50}"/>
              </a:ext>
            </a:extLst>
          </p:cNvPr>
          <p:cNvCxnSpPr>
            <a:cxnSpLocks/>
            <a:stCxn id="107" idx="7"/>
          </p:cNvCxnSpPr>
          <p:nvPr/>
        </p:nvCxnSpPr>
        <p:spPr>
          <a:xfrm rot="5400000" flipH="1" flipV="1">
            <a:off x="7208400" y="4261393"/>
            <a:ext cx="87451" cy="212372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35B365CF-52EB-A64E-B3A5-666F32656C7E}"/>
              </a:ext>
            </a:extLst>
          </p:cNvPr>
          <p:cNvCxnSpPr>
            <a:cxnSpLocks/>
            <a:endCxn id="108" idx="1"/>
          </p:cNvCxnSpPr>
          <p:nvPr/>
        </p:nvCxnSpPr>
        <p:spPr>
          <a:xfrm>
            <a:off x="7832810" y="4304130"/>
            <a:ext cx="189857" cy="107175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774630F-B55A-2E40-9B19-8FA1CFA6F94D}"/>
              </a:ext>
            </a:extLst>
          </p:cNvPr>
          <p:cNvCxnSpPr>
            <a:cxnSpLocks/>
            <a:stCxn id="102" idx="6"/>
          </p:cNvCxnSpPr>
          <p:nvPr/>
        </p:nvCxnSpPr>
        <p:spPr>
          <a:xfrm>
            <a:off x="6745863" y="5345140"/>
            <a:ext cx="663124" cy="11142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75371B2-D201-7041-9940-2BA987ED94A3}"/>
              </a:ext>
            </a:extLst>
          </p:cNvPr>
          <p:cNvCxnSpPr>
            <a:cxnSpLocks/>
            <a:stCxn id="107" idx="5"/>
          </p:cNvCxnSpPr>
          <p:nvPr/>
        </p:nvCxnSpPr>
        <p:spPr>
          <a:xfrm>
            <a:off x="7145940" y="4827322"/>
            <a:ext cx="346134" cy="318754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6129F37E-ED41-FA47-8569-7F75BB8F7DD4}"/>
              </a:ext>
            </a:extLst>
          </p:cNvPr>
          <p:cNvCxnSpPr>
            <a:cxnSpLocks/>
            <a:stCxn id="108" idx="3"/>
          </p:cNvCxnSpPr>
          <p:nvPr/>
        </p:nvCxnSpPr>
        <p:spPr>
          <a:xfrm flipH="1">
            <a:off x="7730426" y="4827322"/>
            <a:ext cx="292241" cy="318754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2121F90B-E512-CA48-AEF8-7CCB57C0B3A4}"/>
              </a:ext>
            </a:extLst>
          </p:cNvPr>
          <p:cNvSpPr txBox="1"/>
          <p:nvPr/>
        </p:nvSpPr>
        <p:spPr>
          <a:xfrm>
            <a:off x="7538896" y="5167509"/>
            <a:ext cx="197170" cy="28732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867" b="1" dirty="0">
                <a:solidFill>
                  <a:srgbClr val="DF4535"/>
                </a:solidFill>
              </a:rPr>
              <a:t>∅</a:t>
            </a:r>
            <a:r>
              <a:rPr lang="en-US" sz="1600" dirty="0">
                <a:solidFill>
                  <a:srgbClr val="DF4535"/>
                </a:solidFill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79D06FE-1B19-804D-AD77-6216BE343619}"/>
                  </a:ext>
                </a:extLst>
              </p:cNvPr>
              <p:cNvSpPr txBox="1"/>
              <p:nvPr/>
            </p:nvSpPr>
            <p:spPr>
              <a:xfrm>
                <a:off x="3591659" y="4687956"/>
                <a:ext cx="148374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79D06FE-1B19-804D-AD77-6216BE343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659" y="4687956"/>
                <a:ext cx="148374" cy="225767"/>
              </a:xfrm>
              <a:prstGeom prst="rect">
                <a:avLst/>
              </a:prstGeom>
              <a:blipFill>
                <a:blip r:embed="rId18"/>
                <a:stretch>
                  <a:fillRect l="-15385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04B14E65-2B89-FE45-87FD-676347B459F6}"/>
                  </a:ext>
                </a:extLst>
              </p:cNvPr>
              <p:cNvSpPr txBox="1"/>
              <p:nvPr/>
            </p:nvSpPr>
            <p:spPr>
              <a:xfrm>
                <a:off x="3594881" y="5596955"/>
                <a:ext cx="152286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04B14E65-2B89-FE45-87FD-676347B45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881" y="5596955"/>
                <a:ext cx="152286" cy="225767"/>
              </a:xfrm>
              <a:prstGeom prst="rect">
                <a:avLst/>
              </a:prstGeom>
              <a:blipFill>
                <a:blip r:embed="rId19"/>
                <a:stretch>
                  <a:fillRect l="-30769" r="-23077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D56D35E-C07F-6B4B-AC0F-42AF0AA38E3E}"/>
                  </a:ext>
                </a:extLst>
              </p:cNvPr>
              <p:cNvSpPr txBox="1"/>
              <p:nvPr/>
            </p:nvSpPr>
            <p:spPr>
              <a:xfrm>
                <a:off x="6494288" y="4757159"/>
                <a:ext cx="148374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D56D35E-C07F-6B4B-AC0F-42AF0AA38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288" y="4757159"/>
                <a:ext cx="148374" cy="225767"/>
              </a:xfrm>
              <a:prstGeom prst="rect">
                <a:avLst/>
              </a:prstGeom>
              <a:blipFill>
                <a:blip r:embed="rId20"/>
                <a:stretch>
                  <a:fillRect l="-15385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B42DBB9-2209-934E-AABE-29D30A5186E8}"/>
                  </a:ext>
                </a:extLst>
              </p:cNvPr>
              <p:cNvSpPr txBox="1"/>
              <p:nvPr/>
            </p:nvSpPr>
            <p:spPr>
              <a:xfrm>
                <a:off x="7574507" y="5616731"/>
                <a:ext cx="152286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B42DBB9-2209-934E-AABE-29D30A518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507" y="5616731"/>
                <a:ext cx="152286" cy="225767"/>
              </a:xfrm>
              <a:prstGeom prst="rect">
                <a:avLst/>
              </a:prstGeom>
              <a:blipFill>
                <a:blip r:embed="rId21"/>
                <a:stretch>
                  <a:fillRect l="-30769" r="-2307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extBox 161">
            <a:extLst>
              <a:ext uri="{FF2B5EF4-FFF2-40B4-BE49-F238E27FC236}">
                <a16:creationId xmlns:a16="http://schemas.microsoft.com/office/drawing/2014/main" id="{B62007C2-C9D1-184F-A23F-842102C05D4B}"/>
              </a:ext>
            </a:extLst>
          </p:cNvPr>
          <p:cNvSpPr txBox="1"/>
          <p:nvPr/>
        </p:nvSpPr>
        <p:spPr>
          <a:xfrm>
            <a:off x="3002946" y="3910051"/>
            <a:ext cx="1577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Two-state model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DC54091-0339-0044-B2DE-629490EB5B22}"/>
              </a:ext>
            </a:extLst>
          </p:cNvPr>
          <p:cNvSpPr txBox="1"/>
          <p:nvPr/>
        </p:nvSpPr>
        <p:spPr>
          <a:xfrm>
            <a:off x="4929525" y="3517855"/>
            <a:ext cx="1616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Dormancy model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86A860F-08B1-E34F-A00F-F72EEA69E95C}"/>
              </a:ext>
            </a:extLst>
          </p:cNvPr>
          <p:cNvSpPr txBox="1"/>
          <p:nvPr/>
        </p:nvSpPr>
        <p:spPr>
          <a:xfrm>
            <a:off x="4675845" y="435798"/>
            <a:ext cx="2121863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u="sng" dirty="0"/>
              <a:t>Environmental model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07BCD03-A4B3-7841-B20F-BF922A838712}"/>
              </a:ext>
            </a:extLst>
          </p:cNvPr>
          <p:cNvSpPr txBox="1"/>
          <p:nvPr/>
        </p:nvSpPr>
        <p:spPr>
          <a:xfrm>
            <a:off x="6794546" y="3924899"/>
            <a:ext cx="1676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Multi-state model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B129BEF-6962-8E4B-92DA-4A3051735FAF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3228428" y="5320422"/>
            <a:ext cx="342477" cy="10393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B7672E66-5555-E44C-9797-9C83430F4B2B}"/>
              </a:ext>
            </a:extLst>
          </p:cNvPr>
          <p:cNvSpPr txBox="1"/>
          <p:nvPr/>
        </p:nvSpPr>
        <p:spPr>
          <a:xfrm>
            <a:off x="3596483" y="5174886"/>
            <a:ext cx="197170" cy="28732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867" b="1" dirty="0">
                <a:solidFill>
                  <a:srgbClr val="DF4535"/>
                </a:solidFill>
              </a:rPr>
              <a:t>∅</a:t>
            </a:r>
            <a:r>
              <a:rPr lang="en-US" sz="1600" dirty="0">
                <a:solidFill>
                  <a:srgbClr val="DF4535"/>
                </a:solidFill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ABA2AF5C-8D8B-CE45-907D-0456F47C7714}"/>
                  </a:ext>
                </a:extLst>
              </p:cNvPr>
              <p:cNvSpPr txBox="1"/>
              <p:nvPr/>
            </p:nvSpPr>
            <p:spPr>
              <a:xfrm>
                <a:off x="2367065" y="5239097"/>
                <a:ext cx="137153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67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ABA2AF5C-8D8B-CE45-907D-0456F47C7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065" y="5239097"/>
                <a:ext cx="137153" cy="225767"/>
              </a:xfrm>
              <a:prstGeom prst="rect">
                <a:avLst/>
              </a:prstGeom>
              <a:blipFill>
                <a:blip r:embed="rId22"/>
                <a:stretch>
                  <a:fillRect l="-16667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EAF8488-39C0-4945-9E60-C2AEC89CD205}"/>
                  </a:ext>
                </a:extLst>
              </p:cNvPr>
              <p:cNvSpPr txBox="1"/>
              <p:nvPr/>
            </p:nvSpPr>
            <p:spPr>
              <a:xfrm>
                <a:off x="3306721" y="5109841"/>
                <a:ext cx="158248" cy="2257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EAF8488-39C0-4945-9E60-C2AEC89CD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721" y="5109841"/>
                <a:ext cx="158248" cy="225767"/>
              </a:xfrm>
              <a:prstGeom prst="rect">
                <a:avLst/>
              </a:prstGeom>
              <a:blipFill>
                <a:blip r:embed="rId23"/>
                <a:stretch>
                  <a:fillRect l="-30769" r="-2307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3A4DA968-2610-9841-81E7-63C9F60557A8}"/>
                  </a:ext>
                </a:extLst>
              </p:cNvPr>
              <p:cNvSpPr txBox="1"/>
              <p:nvPr/>
            </p:nvSpPr>
            <p:spPr>
              <a:xfrm>
                <a:off x="6932528" y="5116161"/>
                <a:ext cx="158248" cy="225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3A4DA968-2610-9841-81E7-63C9F6055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528" y="5116161"/>
                <a:ext cx="158248" cy="225767"/>
              </a:xfrm>
              <a:prstGeom prst="rect">
                <a:avLst/>
              </a:prstGeom>
              <a:blipFill>
                <a:blip r:embed="rId24"/>
                <a:stretch>
                  <a:fillRect l="-21429" r="-21429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B8C3F483-DAC7-A848-8114-4DEA6E316EEF}"/>
                  </a:ext>
                </a:extLst>
              </p:cNvPr>
              <p:cNvSpPr txBox="1"/>
              <p:nvPr/>
            </p:nvSpPr>
            <p:spPr>
              <a:xfrm>
                <a:off x="7288391" y="4750983"/>
                <a:ext cx="158248" cy="225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B8C3F483-DAC7-A848-8114-4DEA6E316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391" y="4750983"/>
                <a:ext cx="158248" cy="225767"/>
              </a:xfrm>
              <a:prstGeom prst="rect">
                <a:avLst/>
              </a:prstGeom>
              <a:blipFill>
                <a:blip r:embed="rId25"/>
                <a:stretch>
                  <a:fillRect l="-30769" r="-23077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8F4756CD-23DC-804D-AA2C-9F469B3E7F84}"/>
                  </a:ext>
                </a:extLst>
              </p:cNvPr>
              <p:cNvSpPr txBox="1"/>
              <p:nvPr/>
            </p:nvSpPr>
            <p:spPr>
              <a:xfrm>
                <a:off x="7746969" y="4741163"/>
                <a:ext cx="158248" cy="225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8F4756CD-23DC-804D-AA2C-9F469B3E7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969" y="4741163"/>
                <a:ext cx="158248" cy="225767"/>
              </a:xfrm>
              <a:prstGeom prst="rect">
                <a:avLst/>
              </a:prstGeom>
              <a:blipFill>
                <a:blip r:embed="rId26"/>
                <a:stretch>
                  <a:fillRect l="-30769" r="-23077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Rectangle 211">
            <a:extLst>
              <a:ext uri="{FF2B5EF4-FFF2-40B4-BE49-F238E27FC236}">
                <a16:creationId xmlns:a16="http://schemas.microsoft.com/office/drawing/2014/main" id="{50E1EC0A-DB78-0C4D-8B72-8D82C20DFE46}"/>
              </a:ext>
            </a:extLst>
          </p:cNvPr>
          <p:cNvSpPr/>
          <p:nvPr/>
        </p:nvSpPr>
        <p:spPr>
          <a:xfrm>
            <a:off x="6660185" y="1782210"/>
            <a:ext cx="162199" cy="826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4971FAB-6D43-C74E-B66A-A966765FA4C4}"/>
                  </a:ext>
                </a:extLst>
              </p:cNvPr>
              <p:cNvSpPr/>
              <p:nvPr/>
            </p:nvSpPr>
            <p:spPr>
              <a:xfrm>
                <a:off x="6171177" y="2459278"/>
                <a:ext cx="588335" cy="588335"/>
              </a:xfrm>
              <a:prstGeom prst="ellipse">
                <a:avLst/>
              </a:prstGeom>
              <a:solidFill>
                <a:srgbClr val="DE4735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4971FAB-6D43-C74E-B66A-A966765FA4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177" y="2459278"/>
                <a:ext cx="588335" cy="588335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63780B2-9A80-1F41-9E65-E80EEF7E6E83}"/>
                  </a:ext>
                </a:extLst>
              </p:cNvPr>
              <p:cNvSpPr txBox="1"/>
              <p:nvPr/>
            </p:nvSpPr>
            <p:spPr>
              <a:xfrm>
                <a:off x="6699054" y="2461294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63780B2-9A80-1F41-9E65-E80EEF7E6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054" y="2461294"/>
                <a:ext cx="215700" cy="184666"/>
              </a:xfrm>
              <a:prstGeom prst="rect">
                <a:avLst/>
              </a:prstGeom>
              <a:blipFill>
                <a:blip r:embed="rId28"/>
                <a:stretch>
                  <a:fillRect l="-22222" r="-5556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7310367-042D-D24B-8519-83C294D5555A}"/>
                  </a:ext>
                </a:extLst>
              </p:cNvPr>
              <p:cNvSpPr/>
              <p:nvPr/>
            </p:nvSpPr>
            <p:spPr>
              <a:xfrm>
                <a:off x="6171177" y="1288281"/>
                <a:ext cx="588335" cy="588335"/>
              </a:xfrm>
              <a:prstGeom prst="ellipse">
                <a:avLst/>
              </a:prstGeom>
              <a:solidFill>
                <a:srgbClr val="44B647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7310367-042D-D24B-8519-83C294D55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177" y="1288281"/>
                <a:ext cx="588335" cy="588335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6950683-B951-344D-9E58-1506D1FD23BE}"/>
                  </a:ext>
                </a:extLst>
              </p:cNvPr>
              <p:cNvSpPr txBox="1"/>
              <p:nvPr/>
            </p:nvSpPr>
            <p:spPr>
              <a:xfrm>
                <a:off x="7221488" y="4371102"/>
                <a:ext cx="186205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67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467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6950683-B951-344D-9E58-1506D1FD2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488" y="4371102"/>
                <a:ext cx="186205" cy="225767"/>
              </a:xfrm>
              <a:prstGeom prst="rect">
                <a:avLst/>
              </a:prstGeom>
              <a:blipFill>
                <a:blip r:embed="rId30"/>
                <a:stretch>
                  <a:fillRect l="-25000" r="-625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F77C2DA3-954B-8243-9D47-BC61EB9696C8}"/>
                  </a:ext>
                </a:extLst>
              </p:cNvPr>
              <p:cNvSpPr txBox="1"/>
              <p:nvPr/>
            </p:nvSpPr>
            <p:spPr>
              <a:xfrm>
                <a:off x="8510993" y="4697502"/>
                <a:ext cx="202491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F77C2DA3-954B-8243-9D47-BC61EB969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993" y="4697502"/>
                <a:ext cx="202491" cy="225767"/>
              </a:xfrm>
              <a:prstGeom prst="rect">
                <a:avLst/>
              </a:prstGeom>
              <a:blipFill>
                <a:blip r:embed="rId31"/>
                <a:stretch>
                  <a:fillRect l="-25000" r="-625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B3236119-C756-DD46-987A-A97908530B3B}"/>
                  </a:ext>
                </a:extLst>
              </p:cNvPr>
              <p:cNvSpPr txBox="1"/>
              <p:nvPr/>
            </p:nvSpPr>
            <p:spPr>
              <a:xfrm>
                <a:off x="7043328" y="1907780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B3236119-C756-DD46-987A-A97908530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328" y="1907780"/>
                <a:ext cx="374398" cy="184666"/>
              </a:xfrm>
              <a:prstGeom prst="rect">
                <a:avLst/>
              </a:prstGeom>
              <a:blipFill>
                <a:blip r:embed="rId32"/>
                <a:stretch>
                  <a:fillRect l="-22581" t="-26667" r="-6452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76C7878-2BC9-8F4E-99EC-21EBB641CC56}"/>
                  </a:ext>
                </a:extLst>
              </p:cNvPr>
              <p:cNvSpPr txBox="1"/>
              <p:nvPr/>
            </p:nvSpPr>
            <p:spPr>
              <a:xfrm>
                <a:off x="8387952" y="1913185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𝛼𝜅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76C7878-2BC9-8F4E-99EC-21EBB641C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952" y="1913185"/>
                <a:ext cx="374398" cy="184666"/>
              </a:xfrm>
              <a:prstGeom prst="rect">
                <a:avLst/>
              </a:prstGeom>
              <a:blipFill>
                <a:blip r:embed="rId33"/>
                <a:stretch>
                  <a:fillRect l="-23333" t="-25000" r="-1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4BE373F-65AC-AF4F-A7E8-0B146A782D50}"/>
                  </a:ext>
                </a:extLst>
              </p:cNvPr>
              <p:cNvSpPr/>
              <p:nvPr/>
            </p:nvSpPr>
            <p:spPr>
              <a:xfrm>
                <a:off x="8303561" y="1288281"/>
                <a:ext cx="588335" cy="588335"/>
              </a:xfrm>
              <a:prstGeom prst="ellipse">
                <a:avLst/>
              </a:prstGeom>
              <a:solidFill>
                <a:srgbClr val="44B647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4BE373F-65AC-AF4F-A7E8-0B146A782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561" y="1288281"/>
                <a:ext cx="588335" cy="588335"/>
              </a:xfrm>
              <a:prstGeom prst="ellipse">
                <a:avLst/>
              </a:prstGeom>
              <a:blipFill>
                <a:blip r:embed="rId34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10D356B-91EE-C14C-9FF6-605E0B51B37D}"/>
                  </a:ext>
                </a:extLst>
              </p:cNvPr>
              <p:cNvSpPr/>
              <p:nvPr/>
            </p:nvSpPr>
            <p:spPr>
              <a:xfrm>
                <a:off x="6951042" y="1288281"/>
                <a:ext cx="588335" cy="588335"/>
              </a:xfrm>
              <a:prstGeom prst="ellipse">
                <a:avLst/>
              </a:prstGeom>
              <a:solidFill>
                <a:srgbClr val="44B647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10D356B-91EE-C14C-9FF6-605E0B51B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042" y="1288281"/>
                <a:ext cx="588335" cy="588335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Rectangle 226">
            <a:extLst>
              <a:ext uri="{FF2B5EF4-FFF2-40B4-BE49-F238E27FC236}">
                <a16:creationId xmlns:a16="http://schemas.microsoft.com/office/drawing/2014/main" id="{C17D1BE9-67D6-6243-AEF9-02367CFB4BCA}"/>
              </a:ext>
            </a:extLst>
          </p:cNvPr>
          <p:cNvSpPr/>
          <p:nvPr/>
        </p:nvSpPr>
        <p:spPr>
          <a:xfrm>
            <a:off x="6007300" y="6154935"/>
            <a:ext cx="289833" cy="1239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DA376438-48C8-9C43-846B-972A1CB50139}"/>
              </a:ext>
            </a:extLst>
          </p:cNvPr>
          <p:cNvSpPr txBox="1"/>
          <p:nvPr/>
        </p:nvSpPr>
        <p:spPr>
          <a:xfrm>
            <a:off x="6337433" y="6083558"/>
            <a:ext cx="1490344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>
                <a:solidFill>
                  <a:srgbClr val="00B050"/>
                </a:solidFill>
              </a:rPr>
              <a:t>Good environment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678B4F6D-3471-0241-9FF1-0FD909C44D75}"/>
              </a:ext>
            </a:extLst>
          </p:cNvPr>
          <p:cNvSpPr/>
          <p:nvPr/>
        </p:nvSpPr>
        <p:spPr>
          <a:xfrm>
            <a:off x="7993250" y="6151013"/>
            <a:ext cx="289833" cy="123987"/>
          </a:xfrm>
          <a:prstGeom prst="rect">
            <a:avLst/>
          </a:prstGeom>
          <a:solidFill>
            <a:srgbClr val="DF4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DF4535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D7269FC-7003-5941-BD61-6DA505DDB336}"/>
              </a:ext>
            </a:extLst>
          </p:cNvPr>
          <p:cNvSpPr txBox="1"/>
          <p:nvPr/>
        </p:nvSpPr>
        <p:spPr>
          <a:xfrm>
            <a:off x="8323383" y="6079637"/>
            <a:ext cx="1378134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>
                <a:solidFill>
                  <a:srgbClr val="DF4535"/>
                </a:solidFill>
              </a:rPr>
              <a:t>Bad environment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CCBAA99-CB3E-004A-B270-A8EBA0CF74D3}"/>
              </a:ext>
            </a:extLst>
          </p:cNvPr>
          <p:cNvSpPr/>
          <p:nvPr/>
        </p:nvSpPr>
        <p:spPr>
          <a:xfrm>
            <a:off x="2640093" y="5026254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F115132-3266-6B4E-B115-480D718598DB}"/>
              </a:ext>
            </a:extLst>
          </p:cNvPr>
          <p:cNvSpPr/>
          <p:nvPr/>
        </p:nvSpPr>
        <p:spPr>
          <a:xfrm>
            <a:off x="6157528" y="5050972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5580540-BA56-3448-92D6-D05CC3E2AA23}"/>
              </a:ext>
            </a:extLst>
          </p:cNvPr>
          <p:cNvSpPr/>
          <p:nvPr/>
        </p:nvSpPr>
        <p:spPr>
          <a:xfrm>
            <a:off x="8594797" y="1764284"/>
            <a:ext cx="404041" cy="885376"/>
          </a:xfrm>
          <a:prstGeom prst="arc">
            <a:avLst>
              <a:gd name="adj1" fmla="val 16706811"/>
              <a:gd name="adj2" fmla="val 457264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BBE03FA4-B968-B742-A80C-2A37154D2129}"/>
              </a:ext>
            </a:extLst>
          </p:cNvPr>
          <p:cNvSpPr/>
          <p:nvPr/>
        </p:nvSpPr>
        <p:spPr>
          <a:xfrm>
            <a:off x="8280527" y="2923507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id="{9D7DDDB9-FBDB-4F45-B133-C27FC2B6713A}"/>
              </a:ext>
            </a:extLst>
          </p:cNvPr>
          <p:cNvSpPr/>
          <p:nvPr/>
        </p:nvSpPr>
        <p:spPr>
          <a:xfrm>
            <a:off x="6937932" y="2936988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id="{C503BA4E-ADE8-7E41-B573-4238F0FF03EC}"/>
              </a:ext>
            </a:extLst>
          </p:cNvPr>
          <p:cNvSpPr/>
          <p:nvPr/>
        </p:nvSpPr>
        <p:spPr>
          <a:xfrm>
            <a:off x="6932528" y="1765435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0" name="Arc 129">
            <a:extLst>
              <a:ext uri="{FF2B5EF4-FFF2-40B4-BE49-F238E27FC236}">
                <a16:creationId xmlns:a16="http://schemas.microsoft.com/office/drawing/2014/main" id="{7E9F31AB-9D34-8549-97FC-B97B275D5447}"/>
              </a:ext>
            </a:extLst>
          </p:cNvPr>
          <p:cNvSpPr/>
          <p:nvPr/>
        </p:nvSpPr>
        <p:spPr>
          <a:xfrm>
            <a:off x="8278932" y="1765398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1" name="Arc 130">
            <a:extLst>
              <a:ext uri="{FF2B5EF4-FFF2-40B4-BE49-F238E27FC236}">
                <a16:creationId xmlns:a16="http://schemas.microsoft.com/office/drawing/2014/main" id="{D6C466CA-3286-164B-9A15-E8E0BFD90A36}"/>
              </a:ext>
            </a:extLst>
          </p:cNvPr>
          <p:cNvSpPr/>
          <p:nvPr/>
        </p:nvSpPr>
        <p:spPr>
          <a:xfrm>
            <a:off x="3891676" y="1774911"/>
            <a:ext cx="404041" cy="885376"/>
          </a:xfrm>
          <a:prstGeom prst="arc">
            <a:avLst>
              <a:gd name="adj1" fmla="val 16706811"/>
              <a:gd name="adj2" fmla="val 457264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52C795C6-E812-414C-B41B-55EA24551681}"/>
              </a:ext>
            </a:extLst>
          </p:cNvPr>
          <p:cNvSpPr/>
          <p:nvPr/>
        </p:nvSpPr>
        <p:spPr>
          <a:xfrm flipH="1">
            <a:off x="3484493" y="1773567"/>
            <a:ext cx="478176" cy="854975"/>
          </a:xfrm>
          <a:prstGeom prst="arc">
            <a:avLst>
              <a:gd name="adj1" fmla="val 16706811"/>
              <a:gd name="adj2" fmla="val 469260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4" name="Arc 133">
            <a:extLst>
              <a:ext uri="{FF2B5EF4-FFF2-40B4-BE49-F238E27FC236}">
                <a16:creationId xmlns:a16="http://schemas.microsoft.com/office/drawing/2014/main" id="{F0B933DF-DCB4-F040-93F5-5A6AF0B916BC}"/>
              </a:ext>
            </a:extLst>
          </p:cNvPr>
          <p:cNvSpPr/>
          <p:nvPr/>
        </p:nvSpPr>
        <p:spPr>
          <a:xfrm flipH="1">
            <a:off x="6024077" y="1773567"/>
            <a:ext cx="478176" cy="854975"/>
          </a:xfrm>
          <a:prstGeom prst="arc">
            <a:avLst>
              <a:gd name="adj1" fmla="val 16706811"/>
              <a:gd name="adj2" fmla="val 469260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8EE49BE4-A2FB-4C44-A2B3-9FA918EB7C86}"/>
              </a:ext>
            </a:extLst>
          </p:cNvPr>
          <p:cNvSpPr/>
          <p:nvPr/>
        </p:nvSpPr>
        <p:spPr>
          <a:xfrm rot="10520936">
            <a:off x="5643494" y="1345650"/>
            <a:ext cx="613251" cy="431401"/>
          </a:xfrm>
          <a:prstGeom prst="arc">
            <a:avLst>
              <a:gd name="adj1" fmla="val 13119972"/>
              <a:gd name="adj2" fmla="val 893360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7" name="Arc 136">
            <a:extLst>
              <a:ext uri="{FF2B5EF4-FFF2-40B4-BE49-F238E27FC236}">
                <a16:creationId xmlns:a16="http://schemas.microsoft.com/office/drawing/2014/main" id="{86D50FD8-2D97-8F41-B1DF-8836C6F4358F}"/>
              </a:ext>
            </a:extLst>
          </p:cNvPr>
          <p:cNvSpPr/>
          <p:nvPr/>
        </p:nvSpPr>
        <p:spPr>
          <a:xfrm rot="10520936">
            <a:off x="5619050" y="2552797"/>
            <a:ext cx="613251" cy="431401"/>
          </a:xfrm>
          <a:prstGeom prst="arc">
            <a:avLst>
              <a:gd name="adj1" fmla="val 13119972"/>
              <a:gd name="adj2" fmla="val 893360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DCDD41C4-B2C8-8C47-AE49-32433D5A2C14}"/>
              </a:ext>
            </a:extLst>
          </p:cNvPr>
          <p:cNvSpPr/>
          <p:nvPr/>
        </p:nvSpPr>
        <p:spPr>
          <a:xfrm rot="10520936">
            <a:off x="3157936" y="2586206"/>
            <a:ext cx="559203" cy="431401"/>
          </a:xfrm>
          <a:prstGeom prst="arc">
            <a:avLst>
              <a:gd name="adj1" fmla="val 13480177"/>
              <a:gd name="adj2" fmla="val 843128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1" name="Arc 140">
            <a:extLst>
              <a:ext uri="{FF2B5EF4-FFF2-40B4-BE49-F238E27FC236}">
                <a16:creationId xmlns:a16="http://schemas.microsoft.com/office/drawing/2014/main" id="{380C01C0-9BB8-7140-B60D-CBB282C32733}"/>
              </a:ext>
            </a:extLst>
          </p:cNvPr>
          <p:cNvSpPr/>
          <p:nvPr/>
        </p:nvSpPr>
        <p:spPr>
          <a:xfrm rot="10520936">
            <a:off x="3157936" y="1379170"/>
            <a:ext cx="559203" cy="431401"/>
          </a:xfrm>
          <a:prstGeom prst="arc">
            <a:avLst>
              <a:gd name="adj1" fmla="val 13480177"/>
              <a:gd name="adj2" fmla="val 843128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4911AF27-AEB7-1A4C-8AA4-018D8C202DEE}"/>
              </a:ext>
            </a:extLst>
          </p:cNvPr>
          <p:cNvSpPr/>
          <p:nvPr/>
        </p:nvSpPr>
        <p:spPr>
          <a:xfrm>
            <a:off x="6969005" y="2451521"/>
            <a:ext cx="588335" cy="588335"/>
          </a:xfrm>
          <a:prstGeom prst="ellipse">
            <a:avLst/>
          </a:prstGeom>
          <a:solidFill>
            <a:srgbClr val="DE4735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  <a:p>
            <a:pPr algn="ctr"/>
            <a:endParaRPr lang="en-US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F837E009-835F-B84C-AD67-C05740ACF423}"/>
              </a:ext>
            </a:extLst>
          </p:cNvPr>
          <p:cNvSpPr/>
          <p:nvPr/>
        </p:nvSpPr>
        <p:spPr>
          <a:xfrm rot="9660962">
            <a:off x="2184383" y="5043230"/>
            <a:ext cx="575190" cy="632123"/>
          </a:xfrm>
          <a:prstGeom prst="arc">
            <a:avLst>
              <a:gd name="adj1" fmla="val 14496835"/>
              <a:gd name="adj2" fmla="val 9011811"/>
            </a:avLst>
          </a:prstGeom>
          <a:ln w="28575">
            <a:solidFill>
              <a:srgbClr val="44B64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862E74A-E326-5848-8359-D818F87A3572}"/>
                  </a:ext>
                </a:extLst>
              </p:cNvPr>
              <p:cNvSpPr txBox="1"/>
              <p:nvPr/>
            </p:nvSpPr>
            <p:spPr>
              <a:xfrm>
                <a:off x="5863574" y="5268389"/>
                <a:ext cx="137153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67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862E74A-E326-5848-8359-D818F87A3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574" y="5268389"/>
                <a:ext cx="137153" cy="225767"/>
              </a:xfrm>
              <a:prstGeom prst="rect">
                <a:avLst/>
              </a:prstGeom>
              <a:blipFill>
                <a:blip r:embed="rId37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Arc 144">
            <a:extLst>
              <a:ext uri="{FF2B5EF4-FFF2-40B4-BE49-F238E27FC236}">
                <a16:creationId xmlns:a16="http://schemas.microsoft.com/office/drawing/2014/main" id="{E06220A9-19E6-1F4C-8807-301C2AE34C3C}"/>
              </a:ext>
            </a:extLst>
          </p:cNvPr>
          <p:cNvSpPr/>
          <p:nvPr/>
        </p:nvSpPr>
        <p:spPr>
          <a:xfrm rot="9660962">
            <a:off x="5680892" y="5072521"/>
            <a:ext cx="575190" cy="632123"/>
          </a:xfrm>
          <a:prstGeom prst="arc">
            <a:avLst>
              <a:gd name="adj1" fmla="val 14496835"/>
              <a:gd name="adj2" fmla="val 9011811"/>
            </a:avLst>
          </a:prstGeom>
          <a:ln w="28575">
            <a:solidFill>
              <a:srgbClr val="44B64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F9C2-F0BF-6B43-98AD-AEE04A4FB1A1}"/>
              </a:ext>
            </a:extLst>
          </p:cNvPr>
          <p:cNvSpPr txBox="1"/>
          <p:nvPr/>
        </p:nvSpPr>
        <p:spPr>
          <a:xfrm>
            <a:off x="526774" y="27829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480911-9954-4E4E-BE26-7C36D2358DFD}"/>
                  </a:ext>
                </a:extLst>
              </p:cNvPr>
              <p:cNvSpPr txBox="1"/>
              <p:nvPr/>
            </p:nvSpPr>
            <p:spPr>
              <a:xfrm>
                <a:off x="7004647" y="2711531"/>
                <a:ext cx="54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1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480911-9954-4E4E-BE26-7C36D2358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647" y="2711531"/>
                <a:ext cx="542906" cy="2616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13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62A480D-09B1-742E-E4EF-3CBF0D930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774" y="1200809"/>
            <a:ext cx="8963153" cy="36667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FCB1B6-50F4-3F44-9BD6-B96957E904DC}"/>
              </a:ext>
            </a:extLst>
          </p:cNvPr>
          <p:cNvSpPr/>
          <p:nvPr/>
        </p:nvSpPr>
        <p:spPr>
          <a:xfrm>
            <a:off x="2945873" y="1272187"/>
            <a:ext cx="256032" cy="123987"/>
          </a:xfrm>
          <a:prstGeom prst="rect">
            <a:avLst/>
          </a:prstGeom>
          <a:solidFill>
            <a:srgbClr val="D7EEC3"/>
          </a:solidFill>
          <a:ln>
            <a:solidFill>
              <a:srgbClr val="0099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B1D9AA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167C7-1FF3-2C44-A244-E32B103D3ED4}"/>
              </a:ext>
            </a:extLst>
          </p:cNvPr>
          <p:cNvSpPr txBox="1"/>
          <p:nvPr/>
        </p:nvSpPr>
        <p:spPr>
          <a:xfrm>
            <a:off x="3176521" y="1211070"/>
            <a:ext cx="1362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9942"/>
                </a:solidFill>
              </a:rPr>
              <a:t>Good environment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83C211-ED16-2E40-93E7-D54CE2177CB4}"/>
              </a:ext>
            </a:extLst>
          </p:cNvPr>
          <p:cNvSpPr/>
          <p:nvPr/>
        </p:nvSpPr>
        <p:spPr>
          <a:xfrm>
            <a:off x="4551233" y="1272187"/>
            <a:ext cx="254591" cy="123987"/>
          </a:xfrm>
          <a:prstGeom prst="rect">
            <a:avLst/>
          </a:prstGeom>
          <a:solidFill>
            <a:srgbClr val="F5C5C1"/>
          </a:solidFill>
          <a:ln>
            <a:solidFill>
              <a:srgbClr val="DF4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DF453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54C65-5751-5C4A-B948-C231426C7343}"/>
              </a:ext>
            </a:extLst>
          </p:cNvPr>
          <p:cNvSpPr txBox="1"/>
          <p:nvPr/>
        </p:nvSpPr>
        <p:spPr>
          <a:xfrm>
            <a:off x="4793287" y="1200810"/>
            <a:ext cx="1258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DF4535"/>
                </a:solidFill>
              </a:rPr>
              <a:t>Bad environment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FCC01B-67CD-0E44-81DA-D50B84EC6674}"/>
              </a:ext>
            </a:extLst>
          </p:cNvPr>
          <p:cNvSpPr txBox="1"/>
          <p:nvPr/>
        </p:nvSpPr>
        <p:spPr>
          <a:xfrm>
            <a:off x="2449820" y="1200811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792A97-3168-CD40-A661-6A2658DE8D6F}"/>
              </a:ext>
            </a:extLst>
          </p:cNvPr>
          <p:cNvSpPr txBox="1"/>
          <p:nvPr/>
        </p:nvSpPr>
        <p:spPr>
          <a:xfrm>
            <a:off x="6253351" y="1200811"/>
            <a:ext cx="24814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3B272F-D155-DE44-818B-70DA5BFDE6BA}"/>
              </a:ext>
            </a:extLst>
          </p:cNvPr>
          <p:cNvSpPr txBox="1"/>
          <p:nvPr/>
        </p:nvSpPr>
        <p:spPr>
          <a:xfrm>
            <a:off x="526774" y="27829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2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FED48-DECA-AF41-B255-2A043E532353}"/>
              </a:ext>
            </a:extLst>
          </p:cNvPr>
          <p:cNvSpPr txBox="1"/>
          <p:nvPr/>
        </p:nvSpPr>
        <p:spPr>
          <a:xfrm>
            <a:off x="2862716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D7EE2-F0A4-0347-86E6-39BC46A7B3DB}"/>
              </a:ext>
            </a:extLst>
          </p:cNvPr>
          <p:cNvSpPr txBox="1"/>
          <p:nvPr/>
        </p:nvSpPr>
        <p:spPr>
          <a:xfrm>
            <a:off x="3082345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65724-E71B-F548-8F54-8D64308E9F04}"/>
              </a:ext>
            </a:extLst>
          </p:cNvPr>
          <p:cNvSpPr txBox="1"/>
          <p:nvPr/>
        </p:nvSpPr>
        <p:spPr>
          <a:xfrm>
            <a:off x="3223444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84054B-4902-BB42-8FE4-7E49F547F5C4}"/>
              </a:ext>
            </a:extLst>
          </p:cNvPr>
          <p:cNvSpPr txBox="1"/>
          <p:nvPr/>
        </p:nvSpPr>
        <p:spPr>
          <a:xfrm>
            <a:off x="3590398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832615-DF8F-6A48-A6E5-6E7D0FA1F129}"/>
              </a:ext>
            </a:extLst>
          </p:cNvPr>
          <p:cNvSpPr txBox="1"/>
          <p:nvPr/>
        </p:nvSpPr>
        <p:spPr>
          <a:xfrm>
            <a:off x="4128448" y="139903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932EEC-D009-0145-9132-51EBCC0F1868}"/>
              </a:ext>
            </a:extLst>
          </p:cNvPr>
          <p:cNvSpPr txBox="1"/>
          <p:nvPr/>
        </p:nvSpPr>
        <p:spPr>
          <a:xfrm>
            <a:off x="3853193" y="1398743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AFF416-FEFA-214B-B447-2E790819D531}"/>
              </a:ext>
            </a:extLst>
          </p:cNvPr>
          <p:cNvSpPr txBox="1"/>
          <p:nvPr/>
        </p:nvSpPr>
        <p:spPr>
          <a:xfrm>
            <a:off x="4397114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206BB8-A657-6A43-82E5-F36D61CD3180}"/>
              </a:ext>
            </a:extLst>
          </p:cNvPr>
          <p:cNvSpPr txBox="1"/>
          <p:nvPr/>
        </p:nvSpPr>
        <p:spPr>
          <a:xfrm>
            <a:off x="4636088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C10CE8-A4AD-0B49-A2AD-2370E4091D0C}"/>
              </a:ext>
            </a:extLst>
          </p:cNvPr>
          <p:cNvSpPr txBox="1"/>
          <p:nvPr/>
        </p:nvSpPr>
        <p:spPr>
          <a:xfrm>
            <a:off x="5021390" y="1399178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415463-70DB-1C4D-B5EE-6D3DC1E93546}"/>
              </a:ext>
            </a:extLst>
          </p:cNvPr>
          <p:cNvSpPr txBox="1"/>
          <p:nvPr/>
        </p:nvSpPr>
        <p:spPr>
          <a:xfrm>
            <a:off x="5776751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EAD64F-376E-5F41-875E-01AB592FDF5A}"/>
              </a:ext>
            </a:extLst>
          </p:cNvPr>
          <p:cNvSpPr txBox="1"/>
          <p:nvPr/>
        </p:nvSpPr>
        <p:spPr>
          <a:xfrm>
            <a:off x="5182976" y="1400879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9149F9-855E-AC41-89CA-03C134ACD1F9}"/>
              </a:ext>
            </a:extLst>
          </p:cNvPr>
          <p:cNvSpPr txBox="1"/>
          <p:nvPr/>
        </p:nvSpPr>
        <p:spPr>
          <a:xfrm>
            <a:off x="5474359" y="1396027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328CD9-EF9A-6441-A1D3-6B1B3281938D}"/>
              </a:ext>
            </a:extLst>
          </p:cNvPr>
          <p:cNvSpPr txBox="1"/>
          <p:nvPr/>
        </p:nvSpPr>
        <p:spPr>
          <a:xfrm>
            <a:off x="5594809" y="1396027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591530-42E6-1940-A890-A783171D77BA}"/>
              </a:ext>
            </a:extLst>
          </p:cNvPr>
          <p:cNvSpPr txBox="1"/>
          <p:nvPr/>
        </p:nvSpPr>
        <p:spPr>
          <a:xfrm>
            <a:off x="4009912" y="15912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BD0B96-CD4F-834E-A86F-303A2621E163}"/>
              </a:ext>
            </a:extLst>
          </p:cNvPr>
          <p:cNvSpPr txBox="1"/>
          <p:nvPr/>
        </p:nvSpPr>
        <p:spPr>
          <a:xfrm>
            <a:off x="2991524" y="15912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0B6C3A-23B2-214D-9012-346740BEA97C}"/>
              </a:ext>
            </a:extLst>
          </p:cNvPr>
          <p:cNvSpPr txBox="1"/>
          <p:nvPr/>
        </p:nvSpPr>
        <p:spPr>
          <a:xfrm>
            <a:off x="3141820" y="1595065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6E28A2-0881-9E4B-9FCE-43D7F1DCD956}"/>
              </a:ext>
            </a:extLst>
          </p:cNvPr>
          <p:cNvSpPr txBox="1"/>
          <p:nvPr/>
        </p:nvSpPr>
        <p:spPr>
          <a:xfrm>
            <a:off x="3385945" y="15912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243AA6-AAFE-AF44-8511-FDB367CCD484}"/>
              </a:ext>
            </a:extLst>
          </p:cNvPr>
          <p:cNvSpPr txBox="1"/>
          <p:nvPr/>
        </p:nvSpPr>
        <p:spPr>
          <a:xfrm>
            <a:off x="3737326" y="15912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8854FD-FE9E-BA48-A07F-C28576038FBB}"/>
              </a:ext>
            </a:extLst>
          </p:cNvPr>
          <p:cNvSpPr txBox="1"/>
          <p:nvPr/>
        </p:nvSpPr>
        <p:spPr>
          <a:xfrm>
            <a:off x="4277389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F9BD70-4182-D043-AC38-368DBD0A09A5}"/>
              </a:ext>
            </a:extLst>
          </p:cNvPr>
          <p:cNvSpPr txBox="1"/>
          <p:nvPr/>
        </p:nvSpPr>
        <p:spPr>
          <a:xfrm>
            <a:off x="4463921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1A8588-549E-614D-B7CA-4DC9C8B0AD41}"/>
              </a:ext>
            </a:extLst>
          </p:cNvPr>
          <p:cNvSpPr txBox="1"/>
          <p:nvPr/>
        </p:nvSpPr>
        <p:spPr>
          <a:xfrm>
            <a:off x="5121108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59156A-27F7-4842-9903-604EF9C4282E}"/>
              </a:ext>
            </a:extLst>
          </p:cNvPr>
          <p:cNvSpPr txBox="1"/>
          <p:nvPr/>
        </p:nvSpPr>
        <p:spPr>
          <a:xfrm>
            <a:off x="4887085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7307D5-C28F-6B4A-944D-075588C483D0}"/>
              </a:ext>
            </a:extLst>
          </p:cNvPr>
          <p:cNvSpPr txBox="1"/>
          <p:nvPr/>
        </p:nvSpPr>
        <p:spPr>
          <a:xfrm>
            <a:off x="5539569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518EF2-31CE-8C42-B3B2-68620B31122A}"/>
              </a:ext>
            </a:extLst>
          </p:cNvPr>
          <p:cNvSpPr txBox="1"/>
          <p:nvPr/>
        </p:nvSpPr>
        <p:spPr>
          <a:xfrm>
            <a:off x="5331615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6B84B2-F36F-3F45-B307-175DBE6F965E}"/>
              </a:ext>
            </a:extLst>
          </p:cNvPr>
          <p:cNvSpPr txBox="1"/>
          <p:nvPr/>
        </p:nvSpPr>
        <p:spPr>
          <a:xfrm>
            <a:off x="5688320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8523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24A2965-4553-CF49-91AE-65A97AFF6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4" r="19009" b="6727"/>
          <a:stretch/>
        </p:blipFill>
        <p:spPr>
          <a:xfrm>
            <a:off x="2443407" y="462962"/>
            <a:ext cx="6122902" cy="639669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4ED03CC4-8455-2045-9019-079927793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71" t="92780" r="34296" b="3056"/>
          <a:stretch/>
        </p:blipFill>
        <p:spPr>
          <a:xfrm>
            <a:off x="4240641" y="74922"/>
            <a:ext cx="2443064" cy="28558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263873-5C1C-BD48-8938-3660FF539846}"/>
              </a:ext>
            </a:extLst>
          </p:cNvPr>
          <p:cNvCxnSpPr>
            <a:cxnSpLocks/>
          </p:cNvCxnSpPr>
          <p:nvPr/>
        </p:nvCxnSpPr>
        <p:spPr>
          <a:xfrm>
            <a:off x="2048037" y="982475"/>
            <a:ext cx="0" cy="561277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5D2587-BA8D-FF45-9898-ECDD619E1DC9}"/>
              </a:ext>
            </a:extLst>
          </p:cNvPr>
          <p:cNvCxnSpPr>
            <a:cxnSpLocks/>
          </p:cNvCxnSpPr>
          <p:nvPr/>
        </p:nvCxnSpPr>
        <p:spPr>
          <a:xfrm>
            <a:off x="2547551" y="643468"/>
            <a:ext cx="61229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9CB3C6-0F92-5948-A351-3A740207F3AB}"/>
              </a:ext>
            </a:extLst>
          </p:cNvPr>
          <p:cNvSpPr txBox="1"/>
          <p:nvPr/>
        </p:nvSpPr>
        <p:spPr>
          <a:xfrm>
            <a:off x="1747689" y="125045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7B624-CFCE-D049-8A98-61B8CD3CBE63}"/>
              </a:ext>
            </a:extLst>
          </p:cNvPr>
          <p:cNvSpPr txBox="1"/>
          <p:nvPr/>
        </p:nvSpPr>
        <p:spPr>
          <a:xfrm>
            <a:off x="1747689" y="2217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5E95C-ED35-8941-B3B7-0A2F74D50173}"/>
              </a:ext>
            </a:extLst>
          </p:cNvPr>
          <p:cNvSpPr txBox="1"/>
          <p:nvPr/>
        </p:nvSpPr>
        <p:spPr>
          <a:xfrm>
            <a:off x="1747689" y="31597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5505B8-0E4B-294F-95DF-332620AF29ED}"/>
              </a:ext>
            </a:extLst>
          </p:cNvPr>
          <p:cNvSpPr txBox="1"/>
          <p:nvPr/>
        </p:nvSpPr>
        <p:spPr>
          <a:xfrm>
            <a:off x="1752736" y="411660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1A427-7977-EC45-ACDA-6E7B0E6A5DA4}"/>
              </a:ext>
            </a:extLst>
          </p:cNvPr>
          <p:cNvSpPr txBox="1"/>
          <p:nvPr/>
        </p:nvSpPr>
        <p:spPr>
          <a:xfrm>
            <a:off x="1747689" y="506419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4EACF3-AD0E-EA41-931B-C41F366810D2}"/>
              </a:ext>
            </a:extLst>
          </p:cNvPr>
          <p:cNvSpPr txBox="1"/>
          <p:nvPr/>
        </p:nvSpPr>
        <p:spPr>
          <a:xfrm>
            <a:off x="1747689" y="601877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902795-B97E-464B-A109-49BF4C80C82F}"/>
              </a:ext>
            </a:extLst>
          </p:cNvPr>
          <p:cNvSpPr txBox="1"/>
          <p:nvPr/>
        </p:nvSpPr>
        <p:spPr>
          <a:xfrm>
            <a:off x="3101529" y="33107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E42E49-7585-2442-9847-B79523987027}"/>
              </a:ext>
            </a:extLst>
          </p:cNvPr>
          <p:cNvSpPr txBox="1"/>
          <p:nvPr/>
        </p:nvSpPr>
        <p:spPr>
          <a:xfrm>
            <a:off x="4032401" y="33239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0FDD5E-4E5E-6A43-B990-72DA30D17C77}"/>
              </a:ext>
            </a:extLst>
          </p:cNvPr>
          <p:cNvSpPr txBox="1"/>
          <p:nvPr/>
        </p:nvSpPr>
        <p:spPr>
          <a:xfrm>
            <a:off x="5027571" y="3386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B0131F-084D-9D4D-BCD7-B0DBCF02F45E}"/>
              </a:ext>
            </a:extLst>
          </p:cNvPr>
          <p:cNvSpPr txBox="1"/>
          <p:nvPr/>
        </p:nvSpPr>
        <p:spPr>
          <a:xfrm>
            <a:off x="7891737" y="3386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403A706-8E3C-5149-B70D-6CECFDD9F5FD}"/>
              </a:ext>
            </a:extLst>
          </p:cNvPr>
          <p:cNvCxnSpPr/>
          <p:nvPr/>
        </p:nvCxnSpPr>
        <p:spPr>
          <a:xfrm>
            <a:off x="1990230" y="6177509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C9DC9C-6403-F846-B5A0-87544F89BC12}"/>
              </a:ext>
            </a:extLst>
          </p:cNvPr>
          <p:cNvCxnSpPr/>
          <p:nvPr/>
        </p:nvCxnSpPr>
        <p:spPr>
          <a:xfrm>
            <a:off x="1990230" y="5221578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6F68724-11EB-8941-9B38-8AE4D71EBAFA}"/>
              </a:ext>
            </a:extLst>
          </p:cNvPr>
          <p:cNvCxnSpPr/>
          <p:nvPr/>
        </p:nvCxnSpPr>
        <p:spPr>
          <a:xfrm>
            <a:off x="1990230" y="4275557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BD5384-9B74-8D46-AF6C-7C1BA1BCB2B9}"/>
              </a:ext>
            </a:extLst>
          </p:cNvPr>
          <p:cNvCxnSpPr/>
          <p:nvPr/>
        </p:nvCxnSpPr>
        <p:spPr>
          <a:xfrm>
            <a:off x="1990230" y="3317997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CAC8C5-F650-2841-92C7-F77FBF731064}"/>
              </a:ext>
            </a:extLst>
          </p:cNvPr>
          <p:cNvCxnSpPr/>
          <p:nvPr/>
        </p:nvCxnSpPr>
        <p:spPr>
          <a:xfrm>
            <a:off x="1990230" y="2365497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847B8B-804A-034C-98AC-9DB76285408D}"/>
              </a:ext>
            </a:extLst>
          </p:cNvPr>
          <p:cNvCxnSpPr/>
          <p:nvPr/>
        </p:nvCxnSpPr>
        <p:spPr>
          <a:xfrm>
            <a:off x="1990230" y="1404341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D4C4DA-794C-8C45-99BC-BBD799224419}"/>
              </a:ext>
            </a:extLst>
          </p:cNvPr>
          <p:cNvCxnSpPr>
            <a:cxnSpLocks/>
          </p:cNvCxnSpPr>
          <p:nvPr/>
        </p:nvCxnSpPr>
        <p:spPr>
          <a:xfrm>
            <a:off x="3233489" y="588429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041B33D-03C0-6C41-9C6F-CCF83BDB8754}"/>
              </a:ext>
            </a:extLst>
          </p:cNvPr>
          <p:cNvCxnSpPr>
            <a:cxnSpLocks/>
          </p:cNvCxnSpPr>
          <p:nvPr/>
        </p:nvCxnSpPr>
        <p:spPr>
          <a:xfrm>
            <a:off x="4175321" y="591448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67F7BA2-487E-BD4D-8807-E3A4810D8C25}"/>
              </a:ext>
            </a:extLst>
          </p:cNvPr>
          <p:cNvCxnSpPr>
            <a:cxnSpLocks/>
          </p:cNvCxnSpPr>
          <p:nvPr/>
        </p:nvCxnSpPr>
        <p:spPr>
          <a:xfrm>
            <a:off x="5163239" y="584032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CA4B17A-9766-3246-B252-3D0AB013650D}"/>
              </a:ext>
            </a:extLst>
          </p:cNvPr>
          <p:cNvCxnSpPr>
            <a:cxnSpLocks/>
          </p:cNvCxnSpPr>
          <p:nvPr/>
        </p:nvCxnSpPr>
        <p:spPr>
          <a:xfrm>
            <a:off x="6116239" y="591448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A27B5C-C6F3-204E-94AB-447206784596}"/>
              </a:ext>
            </a:extLst>
          </p:cNvPr>
          <p:cNvCxnSpPr>
            <a:cxnSpLocks/>
          </p:cNvCxnSpPr>
          <p:nvPr/>
        </p:nvCxnSpPr>
        <p:spPr>
          <a:xfrm>
            <a:off x="7086363" y="590468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A2D405E-1A51-3249-877E-D7CB84F25041}"/>
              </a:ext>
            </a:extLst>
          </p:cNvPr>
          <p:cNvCxnSpPr>
            <a:cxnSpLocks/>
          </p:cNvCxnSpPr>
          <p:nvPr/>
        </p:nvCxnSpPr>
        <p:spPr>
          <a:xfrm>
            <a:off x="8029756" y="584032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57A2335-384C-494C-8FC7-AE1622B802BA}"/>
              </a:ext>
            </a:extLst>
          </p:cNvPr>
          <p:cNvSpPr txBox="1"/>
          <p:nvPr/>
        </p:nvSpPr>
        <p:spPr>
          <a:xfrm>
            <a:off x="526774" y="27829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3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AE2FFE8-7C38-744A-8340-2387F17F28B9}"/>
              </a:ext>
            </a:extLst>
          </p:cNvPr>
          <p:cNvSpPr/>
          <p:nvPr/>
        </p:nvSpPr>
        <p:spPr>
          <a:xfrm>
            <a:off x="6518039" y="2842510"/>
            <a:ext cx="2976898" cy="1381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4FD7AF0-40DE-A345-BECD-382539D12FBD}"/>
              </a:ext>
            </a:extLst>
          </p:cNvPr>
          <p:cNvSpPr/>
          <p:nvPr/>
        </p:nvSpPr>
        <p:spPr>
          <a:xfrm>
            <a:off x="7548602" y="1887806"/>
            <a:ext cx="2143573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2C8298-7833-D247-A135-8A17D7750EEE}"/>
              </a:ext>
            </a:extLst>
          </p:cNvPr>
          <p:cNvSpPr txBox="1"/>
          <p:nvPr/>
        </p:nvSpPr>
        <p:spPr>
          <a:xfrm>
            <a:off x="6953643" y="3386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BAA152E-82DD-1246-97B5-7EA5F14B056D}"/>
              </a:ext>
            </a:extLst>
          </p:cNvPr>
          <p:cNvSpPr/>
          <p:nvPr/>
        </p:nvSpPr>
        <p:spPr>
          <a:xfrm>
            <a:off x="7494522" y="1925138"/>
            <a:ext cx="2143573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01ACFC-496A-7A43-87E6-20F68E8456B2}"/>
              </a:ext>
            </a:extLst>
          </p:cNvPr>
          <p:cNvSpPr txBox="1"/>
          <p:nvPr/>
        </p:nvSpPr>
        <p:spPr>
          <a:xfrm>
            <a:off x="5980594" y="3386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03B862-F003-D847-9166-AC3116F1B7E1}"/>
              </a:ext>
            </a:extLst>
          </p:cNvPr>
          <p:cNvSpPr/>
          <p:nvPr/>
        </p:nvSpPr>
        <p:spPr>
          <a:xfrm>
            <a:off x="3971464" y="5834462"/>
            <a:ext cx="3501134" cy="894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22D1F7-F394-B547-8E03-98CE3169FA45}"/>
              </a:ext>
            </a:extLst>
          </p:cNvPr>
          <p:cNvSpPr/>
          <p:nvPr/>
        </p:nvSpPr>
        <p:spPr>
          <a:xfrm>
            <a:off x="4932357" y="5171946"/>
            <a:ext cx="2143573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4008770-440E-8640-874C-E650E3465E48}"/>
              </a:ext>
            </a:extLst>
          </p:cNvPr>
          <p:cNvSpPr/>
          <p:nvPr/>
        </p:nvSpPr>
        <p:spPr>
          <a:xfrm>
            <a:off x="3649659" y="5701774"/>
            <a:ext cx="428264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466A46-43C3-B64E-83E2-39FF2CD8976B}"/>
              </a:ext>
            </a:extLst>
          </p:cNvPr>
          <p:cNvSpPr/>
          <p:nvPr/>
        </p:nvSpPr>
        <p:spPr>
          <a:xfrm>
            <a:off x="4650740" y="4726419"/>
            <a:ext cx="428264" cy="1203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53" name="Picture 52" descr="Chart&#10;&#10;Description automatically generated with low confidence">
            <a:extLst>
              <a:ext uri="{FF2B5EF4-FFF2-40B4-BE49-F238E27FC236}">
                <a16:creationId xmlns:a16="http://schemas.microsoft.com/office/drawing/2014/main" id="{EDBC329D-BC10-9E47-A826-2B234CCFCF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108" t="72194" b="5893"/>
          <a:stretch/>
        </p:blipFill>
        <p:spPr>
          <a:xfrm>
            <a:off x="8698695" y="648367"/>
            <a:ext cx="745677" cy="1502825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D0157D-2509-544F-A014-2FA82EC28C92}"/>
              </a:ext>
            </a:extLst>
          </p:cNvPr>
          <p:cNvCxnSpPr>
            <a:cxnSpLocks/>
          </p:cNvCxnSpPr>
          <p:nvPr/>
        </p:nvCxnSpPr>
        <p:spPr>
          <a:xfrm flipV="1">
            <a:off x="3796955" y="5600021"/>
            <a:ext cx="1763492" cy="544084"/>
          </a:xfrm>
          <a:prstGeom prst="line">
            <a:avLst/>
          </a:prstGeom>
          <a:ln w="28575">
            <a:solidFill>
              <a:srgbClr val="002060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phic 58" descr="Zoom in with solid fill">
            <a:extLst>
              <a:ext uri="{FF2B5EF4-FFF2-40B4-BE49-F238E27FC236}">
                <a16:creationId xmlns:a16="http://schemas.microsoft.com/office/drawing/2014/main" id="{02343DD1-5A5C-CF46-B67E-4A5C4AA44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295" y="5891947"/>
            <a:ext cx="345676" cy="345676"/>
          </a:xfrm>
          <a:prstGeom prst="rect">
            <a:avLst/>
          </a:prstGeom>
        </p:spPr>
      </p:pic>
      <p:pic>
        <p:nvPicPr>
          <p:cNvPr id="60" name="Picture 59" descr="Chart&#10;&#10;Description automatically generated with low confidence">
            <a:extLst>
              <a:ext uri="{FF2B5EF4-FFF2-40B4-BE49-F238E27FC236}">
                <a16:creationId xmlns:a16="http://schemas.microsoft.com/office/drawing/2014/main" id="{0FE40645-8A5F-AD48-80A1-934E09C574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2" t="32613" r="92768" b="36466"/>
          <a:stretch/>
        </p:blipFill>
        <p:spPr>
          <a:xfrm>
            <a:off x="1479757" y="2728578"/>
            <a:ext cx="299444" cy="2120567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A40624E-B093-CEB9-10EA-B6BA1B5CA7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23" r="48571"/>
          <a:stretch/>
        </p:blipFill>
        <p:spPr>
          <a:xfrm>
            <a:off x="5658373" y="3877345"/>
            <a:ext cx="3639903" cy="2878812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4FED366-4378-FF46-DFAE-0C5718238538}"/>
              </a:ext>
            </a:extLst>
          </p:cNvPr>
          <p:cNvSpPr/>
          <p:nvPr/>
        </p:nvSpPr>
        <p:spPr>
          <a:xfrm>
            <a:off x="8450892" y="913918"/>
            <a:ext cx="128827" cy="1303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B86215-DEA9-ED3C-AA46-7D63C821C5A1}"/>
              </a:ext>
            </a:extLst>
          </p:cNvPr>
          <p:cNvSpPr/>
          <p:nvPr/>
        </p:nvSpPr>
        <p:spPr>
          <a:xfrm>
            <a:off x="5609002" y="3818720"/>
            <a:ext cx="98742" cy="1781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C3AE36F-1276-DB9C-27F1-FAFEF2DFE237}"/>
              </a:ext>
            </a:extLst>
          </p:cNvPr>
          <p:cNvSpPr txBox="1"/>
          <p:nvPr/>
        </p:nvSpPr>
        <p:spPr>
          <a:xfrm>
            <a:off x="2562690" y="646442"/>
            <a:ext cx="1358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Less predictable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2795A9-A9B2-2EFF-4ACD-B24194D09E04}"/>
              </a:ext>
            </a:extLst>
          </p:cNvPr>
          <p:cNvSpPr txBox="1"/>
          <p:nvPr/>
        </p:nvSpPr>
        <p:spPr>
          <a:xfrm>
            <a:off x="7293884" y="646442"/>
            <a:ext cx="1450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More predictable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FF6C78-9B12-EA00-E11F-918845121095}"/>
              </a:ext>
            </a:extLst>
          </p:cNvPr>
          <p:cNvSpPr txBox="1"/>
          <p:nvPr/>
        </p:nvSpPr>
        <p:spPr>
          <a:xfrm rot="16200000">
            <a:off x="1626152" y="1265588"/>
            <a:ext cx="1259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Slow switching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E33CB73-4FDE-613B-F761-2089730F4685}"/>
              </a:ext>
            </a:extLst>
          </p:cNvPr>
          <p:cNvSpPr txBox="1"/>
          <p:nvPr/>
        </p:nvSpPr>
        <p:spPr>
          <a:xfrm rot="16200000">
            <a:off x="1652441" y="5971767"/>
            <a:ext cx="1207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Fast switching</a:t>
            </a:r>
          </a:p>
        </p:txBody>
      </p:sp>
    </p:spTree>
    <p:extLst>
      <p:ext uri="{BB962C8B-B14F-4D97-AF65-F5344CB8AC3E}">
        <p14:creationId xmlns:p14="http://schemas.microsoft.com/office/powerpoint/2010/main" val="1836000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4ED03CC4-8455-2045-9019-079927793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71" t="92780" r="34296" b="3056"/>
          <a:stretch/>
        </p:blipFill>
        <p:spPr>
          <a:xfrm>
            <a:off x="4240641" y="74922"/>
            <a:ext cx="2443064" cy="28558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263873-5C1C-BD48-8938-3660FF539846}"/>
              </a:ext>
            </a:extLst>
          </p:cNvPr>
          <p:cNvCxnSpPr>
            <a:cxnSpLocks/>
          </p:cNvCxnSpPr>
          <p:nvPr/>
        </p:nvCxnSpPr>
        <p:spPr>
          <a:xfrm>
            <a:off x="2048037" y="982475"/>
            <a:ext cx="0" cy="561277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5D2587-BA8D-FF45-9898-ECDD619E1DC9}"/>
              </a:ext>
            </a:extLst>
          </p:cNvPr>
          <p:cNvCxnSpPr>
            <a:cxnSpLocks/>
          </p:cNvCxnSpPr>
          <p:nvPr/>
        </p:nvCxnSpPr>
        <p:spPr>
          <a:xfrm>
            <a:off x="2547551" y="643468"/>
            <a:ext cx="61229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9CB3C6-0F92-5948-A351-3A740207F3AB}"/>
              </a:ext>
            </a:extLst>
          </p:cNvPr>
          <p:cNvSpPr txBox="1"/>
          <p:nvPr/>
        </p:nvSpPr>
        <p:spPr>
          <a:xfrm>
            <a:off x="1747689" y="125045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7B624-CFCE-D049-8A98-61B8CD3CBE63}"/>
              </a:ext>
            </a:extLst>
          </p:cNvPr>
          <p:cNvSpPr txBox="1"/>
          <p:nvPr/>
        </p:nvSpPr>
        <p:spPr>
          <a:xfrm>
            <a:off x="1747689" y="2217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5E95C-ED35-8941-B3B7-0A2F74D50173}"/>
              </a:ext>
            </a:extLst>
          </p:cNvPr>
          <p:cNvSpPr txBox="1"/>
          <p:nvPr/>
        </p:nvSpPr>
        <p:spPr>
          <a:xfrm>
            <a:off x="1747689" y="31597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5505B8-0E4B-294F-95DF-332620AF29ED}"/>
              </a:ext>
            </a:extLst>
          </p:cNvPr>
          <p:cNvSpPr txBox="1"/>
          <p:nvPr/>
        </p:nvSpPr>
        <p:spPr>
          <a:xfrm>
            <a:off x="1752736" y="411660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1A427-7977-EC45-ACDA-6E7B0E6A5DA4}"/>
              </a:ext>
            </a:extLst>
          </p:cNvPr>
          <p:cNvSpPr txBox="1"/>
          <p:nvPr/>
        </p:nvSpPr>
        <p:spPr>
          <a:xfrm>
            <a:off x="1747689" y="506419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4EACF3-AD0E-EA41-931B-C41F366810D2}"/>
              </a:ext>
            </a:extLst>
          </p:cNvPr>
          <p:cNvSpPr txBox="1"/>
          <p:nvPr/>
        </p:nvSpPr>
        <p:spPr>
          <a:xfrm>
            <a:off x="1747689" y="601877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902795-B97E-464B-A109-49BF4C80C82F}"/>
              </a:ext>
            </a:extLst>
          </p:cNvPr>
          <p:cNvSpPr txBox="1"/>
          <p:nvPr/>
        </p:nvSpPr>
        <p:spPr>
          <a:xfrm>
            <a:off x="3101529" y="33107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E42E49-7585-2442-9847-B79523987027}"/>
              </a:ext>
            </a:extLst>
          </p:cNvPr>
          <p:cNvSpPr txBox="1"/>
          <p:nvPr/>
        </p:nvSpPr>
        <p:spPr>
          <a:xfrm>
            <a:off x="4032401" y="33239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0FDD5E-4E5E-6A43-B990-72DA30D17C77}"/>
              </a:ext>
            </a:extLst>
          </p:cNvPr>
          <p:cNvSpPr txBox="1"/>
          <p:nvPr/>
        </p:nvSpPr>
        <p:spPr>
          <a:xfrm>
            <a:off x="5027571" y="3386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B0131F-084D-9D4D-BCD7-B0DBCF02F45E}"/>
              </a:ext>
            </a:extLst>
          </p:cNvPr>
          <p:cNvSpPr txBox="1"/>
          <p:nvPr/>
        </p:nvSpPr>
        <p:spPr>
          <a:xfrm>
            <a:off x="7891737" y="3386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403A706-8E3C-5149-B70D-6CECFDD9F5FD}"/>
              </a:ext>
            </a:extLst>
          </p:cNvPr>
          <p:cNvCxnSpPr/>
          <p:nvPr/>
        </p:nvCxnSpPr>
        <p:spPr>
          <a:xfrm>
            <a:off x="1990230" y="6177509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C9DC9C-6403-F846-B5A0-87544F89BC12}"/>
              </a:ext>
            </a:extLst>
          </p:cNvPr>
          <p:cNvCxnSpPr/>
          <p:nvPr/>
        </p:nvCxnSpPr>
        <p:spPr>
          <a:xfrm>
            <a:off x="1990230" y="5221578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6F68724-11EB-8941-9B38-8AE4D71EBAFA}"/>
              </a:ext>
            </a:extLst>
          </p:cNvPr>
          <p:cNvCxnSpPr/>
          <p:nvPr/>
        </p:nvCxnSpPr>
        <p:spPr>
          <a:xfrm>
            <a:off x="1990230" y="4275557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BD5384-9B74-8D46-AF6C-7C1BA1BCB2B9}"/>
              </a:ext>
            </a:extLst>
          </p:cNvPr>
          <p:cNvCxnSpPr/>
          <p:nvPr/>
        </p:nvCxnSpPr>
        <p:spPr>
          <a:xfrm>
            <a:off x="1990230" y="3317997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CAC8C5-F650-2841-92C7-F77FBF731064}"/>
              </a:ext>
            </a:extLst>
          </p:cNvPr>
          <p:cNvCxnSpPr/>
          <p:nvPr/>
        </p:nvCxnSpPr>
        <p:spPr>
          <a:xfrm>
            <a:off x="1990230" y="2365497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847B8B-804A-034C-98AC-9DB76285408D}"/>
              </a:ext>
            </a:extLst>
          </p:cNvPr>
          <p:cNvCxnSpPr/>
          <p:nvPr/>
        </p:nvCxnSpPr>
        <p:spPr>
          <a:xfrm>
            <a:off x="1990230" y="1404341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D4C4DA-794C-8C45-99BC-BBD799224419}"/>
              </a:ext>
            </a:extLst>
          </p:cNvPr>
          <p:cNvCxnSpPr>
            <a:cxnSpLocks/>
          </p:cNvCxnSpPr>
          <p:nvPr/>
        </p:nvCxnSpPr>
        <p:spPr>
          <a:xfrm>
            <a:off x="3233489" y="588429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041B33D-03C0-6C41-9C6F-CCF83BDB8754}"/>
              </a:ext>
            </a:extLst>
          </p:cNvPr>
          <p:cNvCxnSpPr>
            <a:cxnSpLocks/>
          </p:cNvCxnSpPr>
          <p:nvPr/>
        </p:nvCxnSpPr>
        <p:spPr>
          <a:xfrm>
            <a:off x="4175321" y="591448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67F7BA2-487E-BD4D-8807-E3A4810D8C25}"/>
              </a:ext>
            </a:extLst>
          </p:cNvPr>
          <p:cNvCxnSpPr>
            <a:cxnSpLocks/>
          </p:cNvCxnSpPr>
          <p:nvPr/>
        </p:nvCxnSpPr>
        <p:spPr>
          <a:xfrm>
            <a:off x="5163239" y="584032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A picture containing shape&#10;&#10;Description automatically generated">
            <a:extLst>
              <a:ext uri="{FF2B5EF4-FFF2-40B4-BE49-F238E27FC236}">
                <a16:creationId xmlns:a16="http://schemas.microsoft.com/office/drawing/2014/main" id="{455643BE-3DE7-37C9-628D-C3E994CABF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9" t="4058" r="20520" b="6441"/>
          <a:stretch/>
        </p:blipFill>
        <p:spPr>
          <a:xfrm>
            <a:off x="2416038" y="737837"/>
            <a:ext cx="6030268" cy="6137956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CA4B17A-9766-3246-B252-3D0AB013650D}"/>
              </a:ext>
            </a:extLst>
          </p:cNvPr>
          <p:cNvCxnSpPr>
            <a:cxnSpLocks/>
          </p:cNvCxnSpPr>
          <p:nvPr/>
        </p:nvCxnSpPr>
        <p:spPr>
          <a:xfrm>
            <a:off x="6116239" y="591448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A27B5C-C6F3-204E-94AB-447206784596}"/>
              </a:ext>
            </a:extLst>
          </p:cNvPr>
          <p:cNvCxnSpPr>
            <a:cxnSpLocks/>
          </p:cNvCxnSpPr>
          <p:nvPr/>
        </p:nvCxnSpPr>
        <p:spPr>
          <a:xfrm>
            <a:off x="7086363" y="590468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A2D405E-1A51-3249-877E-D7CB84F25041}"/>
              </a:ext>
            </a:extLst>
          </p:cNvPr>
          <p:cNvCxnSpPr>
            <a:cxnSpLocks/>
          </p:cNvCxnSpPr>
          <p:nvPr/>
        </p:nvCxnSpPr>
        <p:spPr>
          <a:xfrm>
            <a:off x="8029756" y="584032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57A2335-384C-494C-8FC7-AE1622B802BA}"/>
              </a:ext>
            </a:extLst>
          </p:cNvPr>
          <p:cNvSpPr txBox="1"/>
          <p:nvPr/>
        </p:nvSpPr>
        <p:spPr>
          <a:xfrm>
            <a:off x="526774" y="27829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3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AE2FFE8-7C38-744A-8340-2387F17F28B9}"/>
              </a:ext>
            </a:extLst>
          </p:cNvPr>
          <p:cNvSpPr/>
          <p:nvPr/>
        </p:nvSpPr>
        <p:spPr>
          <a:xfrm>
            <a:off x="6518039" y="2842510"/>
            <a:ext cx="2976898" cy="1381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4FD7AF0-40DE-A345-BECD-382539D12FBD}"/>
              </a:ext>
            </a:extLst>
          </p:cNvPr>
          <p:cNvSpPr/>
          <p:nvPr/>
        </p:nvSpPr>
        <p:spPr>
          <a:xfrm>
            <a:off x="7548602" y="1887806"/>
            <a:ext cx="2143573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2C8298-7833-D247-A135-8A17D7750EEE}"/>
              </a:ext>
            </a:extLst>
          </p:cNvPr>
          <p:cNvSpPr txBox="1"/>
          <p:nvPr/>
        </p:nvSpPr>
        <p:spPr>
          <a:xfrm>
            <a:off x="6953643" y="3386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BAA152E-82DD-1246-97B5-7EA5F14B056D}"/>
              </a:ext>
            </a:extLst>
          </p:cNvPr>
          <p:cNvSpPr/>
          <p:nvPr/>
        </p:nvSpPr>
        <p:spPr>
          <a:xfrm>
            <a:off x="7494522" y="1925138"/>
            <a:ext cx="2143573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01ACFC-496A-7A43-87E6-20F68E8456B2}"/>
              </a:ext>
            </a:extLst>
          </p:cNvPr>
          <p:cNvSpPr txBox="1"/>
          <p:nvPr/>
        </p:nvSpPr>
        <p:spPr>
          <a:xfrm>
            <a:off x="5980594" y="3386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03B862-F003-D847-9166-AC3116F1B7E1}"/>
              </a:ext>
            </a:extLst>
          </p:cNvPr>
          <p:cNvSpPr/>
          <p:nvPr/>
        </p:nvSpPr>
        <p:spPr>
          <a:xfrm>
            <a:off x="3971464" y="5834462"/>
            <a:ext cx="3501134" cy="894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22D1F7-F394-B547-8E03-98CE3169FA45}"/>
              </a:ext>
            </a:extLst>
          </p:cNvPr>
          <p:cNvSpPr/>
          <p:nvPr/>
        </p:nvSpPr>
        <p:spPr>
          <a:xfrm>
            <a:off x="4932357" y="5171946"/>
            <a:ext cx="2143573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4008770-440E-8640-874C-E650E3465E48}"/>
              </a:ext>
            </a:extLst>
          </p:cNvPr>
          <p:cNvSpPr/>
          <p:nvPr/>
        </p:nvSpPr>
        <p:spPr>
          <a:xfrm>
            <a:off x="3649659" y="5701774"/>
            <a:ext cx="428264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466A46-43C3-B64E-83E2-39FF2CD8976B}"/>
              </a:ext>
            </a:extLst>
          </p:cNvPr>
          <p:cNvSpPr/>
          <p:nvPr/>
        </p:nvSpPr>
        <p:spPr>
          <a:xfrm>
            <a:off x="4650740" y="4726419"/>
            <a:ext cx="428264" cy="1203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53" name="Picture 52" descr="Chart&#10;&#10;Description automatically generated with low confidence">
            <a:extLst>
              <a:ext uri="{FF2B5EF4-FFF2-40B4-BE49-F238E27FC236}">
                <a16:creationId xmlns:a16="http://schemas.microsoft.com/office/drawing/2014/main" id="{EDBC329D-BC10-9E47-A826-2B234CCFCF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108" t="72194" b="5893"/>
          <a:stretch/>
        </p:blipFill>
        <p:spPr>
          <a:xfrm>
            <a:off x="8698695" y="648367"/>
            <a:ext cx="745677" cy="1502825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D0157D-2509-544F-A014-2FA82EC28C92}"/>
              </a:ext>
            </a:extLst>
          </p:cNvPr>
          <p:cNvCxnSpPr>
            <a:cxnSpLocks/>
          </p:cNvCxnSpPr>
          <p:nvPr/>
        </p:nvCxnSpPr>
        <p:spPr>
          <a:xfrm flipV="1">
            <a:off x="3796955" y="5600021"/>
            <a:ext cx="1763492" cy="544084"/>
          </a:xfrm>
          <a:prstGeom prst="line">
            <a:avLst/>
          </a:prstGeom>
          <a:ln w="28575">
            <a:solidFill>
              <a:srgbClr val="002060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Chart&#10;&#10;Description automatically generated">
            <a:extLst>
              <a:ext uri="{FF2B5EF4-FFF2-40B4-BE49-F238E27FC236}">
                <a16:creationId xmlns:a16="http://schemas.microsoft.com/office/drawing/2014/main" id="{222944CD-58E5-1C94-5971-0272962A47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40" r="3419"/>
          <a:stretch/>
        </p:blipFill>
        <p:spPr>
          <a:xfrm>
            <a:off x="5617534" y="3873457"/>
            <a:ext cx="3768367" cy="2878812"/>
          </a:xfrm>
          <a:prstGeom prst="rect">
            <a:avLst/>
          </a:prstGeom>
        </p:spPr>
      </p:pic>
      <p:pic>
        <p:nvPicPr>
          <p:cNvPr id="59" name="Graphic 58" descr="Zoom in with solid fill">
            <a:extLst>
              <a:ext uri="{FF2B5EF4-FFF2-40B4-BE49-F238E27FC236}">
                <a16:creationId xmlns:a16="http://schemas.microsoft.com/office/drawing/2014/main" id="{02343DD1-5A5C-CF46-B67E-4A5C4AA44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82295" y="5891947"/>
            <a:ext cx="345676" cy="345676"/>
          </a:xfrm>
          <a:prstGeom prst="rect">
            <a:avLst/>
          </a:prstGeom>
        </p:spPr>
      </p:pic>
      <p:pic>
        <p:nvPicPr>
          <p:cNvPr id="60" name="Picture 59" descr="Chart&#10;&#10;Description automatically generated with low confidence">
            <a:extLst>
              <a:ext uri="{FF2B5EF4-FFF2-40B4-BE49-F238E27FC236}">
                <a16:creationId xmlns:a16="http://schemas.microsoft.com/office/drawing/2014/main" id="{0FE40645-8A5F-AD48-80A1-934E09C574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2" t="32613" r="92768" b="36466"/>
          <a:stretch/>
        </p:blipFill>
        <p:spPr>
          <a:xfrm>
            <a:off x="1479757" y="2728578"/>
            <a:ext cx="299444" cy="2120567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4FED366-4378-FF46-DFAE-0C5718238538}"/>
              </a:ext>
            </a:extLst>
          </p:cNvPr>
          <p:cNvSpPr/>
          <p:nvPr/>
        </p:nvSpPr>
        <p:spPr>
          <a:xfrm>
            <a:off x="8450892" y="913918"/>
            <a:ext cx="128827" cy="1303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B86215-DEA9-ED3C-AA46-7D63C821C5A1}"/>
              </a:ext>
            </a:extLst>
          </p:cNvPr>
          <p:cNvSpPr/>
          <p:nvPr/>
        </p:nvSpPr>
        <p:spPr>
          <a:xfrm>
            <a:off x="5609002" y="3818720"/>
            <a:ext cx="98742" cy="1781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C3AE36F-1276-DB9C-27F1-FAFEF2DFE237}"/>
              </a:ext>
            </a:extLst>
          </p:cNvPr>
          <p:cNvSpPr txBox="1"/>
          <p:nvPr/>
        </p:nvSpPr>
        <p:spPr>
          <a:xfrm>
            <a:off x="2562690" y="646442"/>
            <a:ext cx="1358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Less predictable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2795A9-A9B2-2EFF-4ACD-B24194D09E04}"/>
              </a:ext>
            </a:extLst>
          </p:cNvPr>
          <p:cNvSpPr txBox="1"/>
          <p:nvPr/>
        </p:nvSpPr>
        <p:spPr>
          <a:xfrm>
            <a:off x="7293884" y="646442"/>
            <a:ext cx="1450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More predictable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FF6C78-9B12-EA00-E11F-918845121095}"/>
              </a:ext>
            </a:extLst>
          </p:cNvPr>
          <p:cNvSpPr txBox="1"/>
          <p:nvPr/>
        </p:nvSpPr>
        <p:spPr>
          <a:xfrm rot="16200000">
            <a:off x="1626152" y="1265588"/>
            <a:ext cx="1259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Slow switching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E33CB73-4FDE-613B-F761-2089730F4685}"/>
              </a:ext>
            </a:extLst>
          </p:cNvPr>
          <p:cNvSpPr txBox="1"/>
          <p:nvPr/>
        </p:nvSpPr>
        <p:spPr>
          <a:xfrm rot="16200000">
            <a:off x="1652441" y="5971767"/>
            <a:ext cx="1207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Fast switching</a:t>
            </a:r>
          </a:p>
        </p:txBody>
      </p:sp>
    </p:spTree>
    <p:extLst>
      <p:ext uri="{BB962C8B-B14F-4D97-AF65-F5344CB8AC3E}">
        <p14:creationId xmlns:p14="http://schemas.microsoft.com/office/powerpoint/2010/main" val="385709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B031F06-9CC7-833D-B698-B9538C454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097" y="1300798"/>
            <a:ext cx="9094574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AB44B7-312E-FE42-8B56-E4E5EEBCD032}"/>
              </a:ext>
            </a:extLst>
          </p:cNvPr>
          <p:cNvSpPr txBox="1"/>
          <p:nvPr/>
        </p:nvSpPr>
        <p:spPr>
          <a:xfrm>
            <a:off x="1987365" y="1200811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A5DAA4-865B-984F-872B-ED9416898B01}"/>
              </a:ext>
            </a:extLst>
          </p:cNvPr>
          <p:cNvSpPr txBox="1"/>
          <p:nvPr/>
        </p:nvSpPr>
        <p:spPr>
          <a:xfrm>
            <a:off x="6039058" y="1200811"/>
            <a:ext cx="24814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9B806-39EA-3F4A-9D5E-F62E48FCB438}"/>
              </a:ext>
            </a:extLst>
          </p:cNvPr>
          <p:cNvSpPr txBox="1"/>
          <p:nvPr/>
        </p:nvSpPr>
        <p:spPr>
          <a:xfrm>
            <a:off x="526774" y="278296"/>
            <a:ext cx="622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5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0E6E2B-9DD8-4A5C-0EB1-5B8458FD6842}"/>
              </a:ext>
            </a:extLst>
          </p:cNvPr>
          <p:cNvSpPr txBox="1"/>
          <p:nvPr/>
        </p:nvSpPr>
        <p:spPr>
          <a:xfrm>
            <a:off x="4706680" y="4958400"/>
            <a:ext cx="125970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2BD"/>
                </a:solidFill>
              </a:rPr>
              <a:t>Slow switching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372D26-7F11-9FE4-C514-718916A8A838}"/>
              </a:ext>
            </a:extLst>
          </p:cNvPr>
          <p:cNvSpPr txBox="1"/>
          <p:nvPr/>
        </p:nvSpPr>
        <p:spPr>
          <a:xfrm>
            <a:off x="2147024" y="4958401"/>
            <a:ext cx="120712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2BD"/>
                </a:solidFill>
              </a:rPr>
              <a:t>Fast switching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F92CE0-B6A0-383A-8D28-F4626F33AA9B}"/>
              </a:ext>
            </a:extLst>
          </p:cNvPr>
          <p:cNvSpPr txBox="1"/>
          <p:nvPr/>
        </p:nvSpPr>
        <p:spPr>
          <a:xfrm>
            <a:off x="6378254" y="4958400"/>
            <a:ext cx="1358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85B2E"/>
                </a:solidFill>
              </a:rPr>
              <a:t>Less predictable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2E086-4546-FC64-E35F-4840B918A360}"/>
              </a:ext>
            </a:extLst>
          </p:cNvPr>
          <p:cNvSpPr txBox="1"/>
          <p:nvPr/>
        </p:nvSpPr>
        <p:spPr>
          <a:xfrm>
            <a:off x="8594451" y="4958399"/>
            <a:ext cx="1450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85B2E"/>
                </a:solidFill>
              </a:rPr>
              <a:t>More predictable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0B6894-DC19-9762-118D-6138EF204787}"/>
              </a:ext>
            </a:extLst>
          </p:cNvPr>
          <p:cNvCxnSpPr>
            <a:stCxn id="9" idx="3"/>
            <a:endCxn id="7" idx="1"/>
          </p:cNvCxnSpPr>
          <p:nvPr/>
        </p:nvCxnSpPr>
        <p:spPr>
          <a:xfrm flipV="1">
            <a:off x="3354149" y="5112289"/>
            <a:ext cx="1352531" cy="1"/>
          </a:xfrm>
          <a:prstGeom prst="straightConnector1">
            <a:avLst/>
          </a:prstGeom>
          <a:ln w="19050">
            <a:solidFill>
              <a:srgbClr val="0071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454E58-CE9C-302A-A043-862FE2A1C7C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736575" y="5112288"/>
            <a:ext cx="857876" cy="0"/>
          </a:xfrm>
          <a:prstGeom prst="straightConnector1">
            <a:avLst/>
          </a:prstGeom>
          <a:ln w="19050">
            <a:solidFill>
              <a:srgbClr val="C85B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038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43B14BF-106C-95DD-E2FA-B47846DAD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95" y="1300801"/>
            <a:ext cx="9094574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46B4D2-7EAD-8C41-AA0F-D2418A33FDF1}"/>
              </a:ext>
            </a:extLst>
          </p:cNvPr>
          <p:cNvSpPr txBox="1"/>
          <p:nvPr/>
        </p:nvSpPr>
        <p:spPr>
          <a:xfrm>
            <a:off x="526774" y="278296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6 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08F317-CDB6-6447-908F-B888D17A65C4}"/>
              </a:ext>
            </a:extLst>
          </p:cNvPr>
          <p:cNvSpPr txBox="1"/>
          <p:nvPr/>
        </p:nvSpPr>
        <p:spPr>
          <a:xfrm>
            <a:off x="1987365" y="1200811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FBC54E-7D38-5644-86B8-58D6CE1D7A65}"/>
              </a:ext>
            </a:extLst>
          </p:cNvPr>
          <p:cNvSpPr txBox="1"/>
          <p:nvPr/>
        </p:nvSpPr>
        <p:spPr>
          <a:xfrm>
            <a:off x="6039058" y="1200811"/>
            <a:ext cx="24814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987163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F9E747A-D153-1A28-836F-A566BD5FE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84" t="101" r="25850" b="94238"/>
          <a:stretch/>
        </p:blipFill>
        <p:spPr>
          <a:xfrm>
            <a:off x="1758207" y="2350415"/>
            <a:ext cx="8778240" cy="166339"/>
          </a:xfrm>
          <a:prstGeom prst="rect">
            <a:avLst/>
          </a:prstGeom>
        </p:spPr>
      </p:pic>
      <p:pic>
        <p:nvPicPr>
          <p:cNvPr id="63" name="Picture 6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2B6D83-FE35-74FA-7A8A-81BCF08D7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9" t="770" r="13956"/>
          <a:stretch/>
        </p:blipFill>
        <p:spPr>
          <a:xfrm>
            <a:off x="654756" y="2588500"/>
            <a:ext cx="11537244" cy="27245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8103EC-3097-A542-8C31-C082A9C117F5}"/>
              </a:ext>
            </a:extLst>
          </p:cNvPr>
          <p:cNvCxnSpPr>
            <a:cxnSpLocks/>
          </p:cNvCxnSpPr>
          <p:nvPr/>
        </p:nvCxnSpPr>
        <p:spPr>
          <a:xfrm>
            <a:off x="1049482" y="2185507"/>
            <a:ext cx="10089573" cy="444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C57651-68B5-CB46-9826-B500A4C55892}"/>
                  </a:ext>
                </a:extLst>
              </p:cNvPr>
              <p:cNvSpPr txBox="1"/>
              <p:nvPr/>
            </p:nvSpPr>
            <p:spPr>
              <a:xfrm>
                <a:off x="4667143" y="1839239"/>
                <a:ext cx="27192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Minimum residence time (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</m:oMath>
                </a14:m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C57651-68B5-CB46-9826-B500A4C55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143" y="1839239"/>
                <a:ext cx="2719206" cy="338554"/>
              </a:xfrm>
              <a:prstGeom prst="rect">
                <a:avLst/>
              </a:prstGeom>
              <a:blipFill>
                <a:blip r:embed="rId4"/>
                <a:stretch>
                  <a:fillRect l="-1395" t="-3571" r="-465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934D0EA-E52D-3C4F-AC11-D5D4B56F563D}"/>
              </a:ext>
            </a:extLst>
          </p:cNvPr>
          <p:cNvSpPr txBox="1"/>
          <p:nvPr/>
        </p:nvSpPr>
        <p:spPr>
          <a:xfrm>
            <a:off x="560667" y="2252355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CD918F-2408-5D45-8FF6-9ADFED77BE5E}"/>
              </a:ext>
            </a:extLst>
          </p:cNvPr>
          <p:cNvSpPr txBox="1"/>
          <p:nvPr/>
        </p:nvSpPr>
        <p:spPr>
          <a:xfrm>
            <a:off x="526774" y="278296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7 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70C9F-BA43-C940-8231-CFD7A3DD2A45}"/>
              </a:ext>
            </a:extLst>
          </p:cNvPr>
          <p:cNvSpPr txBox="1"/>
          <p:nvPr/>
        </p:nvSpPr>
        <p:spPr>
          <a:xfrm>
            <a:off x="8640932" y="2274248"/>
            <a:ext cx="32412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603999-849E-F94B-B675-0EDDE941D55D}"/>
              </a:ext>
            </a:extLst>
          </p:cNvPr>
          <p:cNvSpPr txBox="1"/>
          <p:nvPr/>
        </p:nvSpPr>
        <p:spPr>
          <a:xfrm>
            <a:off x="3263172" y="2282794"/>
            <a:ext cx="309700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94493-931D-804B-82B0-17856E75C572}"/>
              </a:ext>
            </a:extLst>
          </p:cNvPr>
          <p:cNvSpPr txBox="1"/>
          <p:nvPr/>
        </p:nvSpPr>
        <p:spPr>
          <a:xfrm>
            <a:off x="5956059" y="2274248"/>
            <a:ext cx="30168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F7602D4-ACE3-3BD6-D95C-502259B7FE5F}"/>
              </a:ext>
            </a:extLst>
          </p:cNvPr>
          <p:cNvCxnSpPr>
            <a:cxnSpLocks/>
          </p:cNvCxnSpPr>
          <p:nvPr/>
        </p:nvCxnSpPr>
        <p:spPr>
          <a:xfrm>
            <a:off x="8965059" y="4486872"/>
            <a:ext cx="649224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C9C71BC-8735-446C-7771-A8337B52EA5A}"/>
              </a:ext>
            </a:extLst>
          </p:cNvPr>
          <p:cNvCxnSpPr>
            <a:cxnSpLocks/>
          </p:cNvCxnSpPr>
          <p:nvPr/>
        </p:nvCxnSpPr>
        <p:spPr>
          <a:xfrm>
            <a:off x="9941560" y="3743922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2A6F584-CE09-E364-7D19-EF3FF7A4C97F}"/>
              </a:ext>
            </a:extLst>
          </p:cNvPr>
          <p:cNvCxnSpPr>
            <a:cxnSpLocks/>
          </p:cNvCxnSpPr>
          <p:nvPr/>
        </p:nvCxnSpPr>
        <p:spPr>
          <a:xfrm>
            <a:off x="10581640" y="2997797"/>
            <a:ext cx="65151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F652E0-E350-20D3-13DF-5340AEBAFD51}"/>
              </a:ext>
            </a:extLst>
          </p:cNvPr>
          <p:cNvCxnSpPr>
            <a:cxnSpLocks/>
          </p:cNvCxnSpPr>
          <p:nvPr/>
        </p:nvCxnSpPr>
        <p:spPr>
          <a:xfrm>
            <a:off x="10261600" y="3372447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57E394-AE9C-3545-3F97-0D8AD501C42D}"/>
              </a:ext>
            </a:extLst>
          </p:cNvPr>
          <p:cNvCxnSpPr>
            <a:cxnSpLocks/>
          </p:cNvCxnSpPr>
          <p:nvPr/>
        </p:nvCxnSpPr>
        <p:spPr>
          <a:xfrm>
            <a:off x="9614283" y="4121747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FAD331-A6E7-784B-BADF-6B3F82E5ECA7}"/>
              </a:ext>
            </a:extLst>
          </p:cNvPr>
          <p:cNvCxnSpPr>
            <a:cxnSpLocks/>
          </p:cNvCxnSpPr>
          <p:nvPr/>
        </p:nvCxnSpPr>
        <p:spPr>
          <a:xfrm>
            <a:off x="9614666" y="4103511"/>
            <a:ext cx="0" cy="393192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CB6086F-945A-C592-B885-40DCA3790130}"/>
              </a:ext>
            </a:extLst>
          </p:cNvPr>
          <p:cNvCxnSpPr>
            <a:cxnSpLocks/>
          </p:cNvCxnSpPr>
          <p:nvPr/>
        </p:nvCxnSpPr>
        <p:spPr>
          <a:xfrm>
            <a:off x="9941560" y="3728555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D61FA3-9627-FC4E-7B72-16B5C337AE39}"/>
              </a:ext>
            </a:extLst>
          </p:cNvPr>
          <p:cNvCxnSpPr>
            <a:cxnSpLocks/>
          </p:cNvCxnSpPr>
          <p:nvPr/>
        </p:nvCxnSpPr>
        <p:spPr>
          <a:xfrm>
            <a:off x="10261600" y="3353703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D2CDEC-8320-F751-6D8B-EC546C46207B}"/>
              </a:ext>
            </a:extLst>
          </p:cNvPr>
          <p:cNvCxnSpPr>
            <a:cxnSpLocks/>
          </p:cNvCxnSpPr>
          <p:nvPr/>
        </p:nvCxnSpPr>
        <p:spPr>
          <a:xfrm>
            <a:off x="10581640" y="2978799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E143D2A-3C13-9A06-A022-E90BBE0BA6D7}"/>
              </a:ext>
            </a:extLst>
          </p:cNvPr>
          <p:cNvCxnSpPr>
            <a:cxnSpLocks/>
          </p:cNvCxnSpPr>
          <p:nvPr/>
        </p:nvCxnSpPr>
        <p:spPr>
          <a:xfrm>
            <a:off x="6276975" y="4486872"/>
            <a:ext cx="649224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8ABD825-C5CB-3C56-69FD-C8F1DE19398E}"/>
              </a:ext>
            </a:extLst>
          </p:cNvPr>
          <p:cNvCxnSpPr>
            <a:cxnSpLocks/>
          </p:cNvCxnSpPr>
          <p:nvPr/>
        </p:nvCxnSpPr>
        <p:spPr>
          <a:xfrm>
            <a:off x="7253476" y="3743922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346D01B-29E3-468B-77B9-77B70ADDA033}"/>
              </a:ext>
            </a:extLst>
          </p:cNvPr>
          <p:cNvCxnSpPr>
            <a:cxnSpLocks/>
          </p:cNvCxnSpPr>
          <p:nvPr/>
        </p:nvCxnSpPr>
        <p:spPr>
          <a:xfrm>
            <a:off x="7893556" y="2997797"/>
            <a:ext cx="65151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029081D-ADC5-806B-7D6E-AF7B8350B14D}"/>
              </a:ext>
            </a:extLst>
          </p:cNvPr>
          <p:cNvCxnSpPr>
            <a:cxnSpLocks/>
          </p:cNvCxnSpPr>
          <p:nvPr/>
        </p:nvCxnSpPr>
        <p:spPr>
          <a:xfrm>
            <a:off x="7573516" y="3372447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255CE45-1C31-AAD8-70F3-535066D14AC0}"/>
              </a:ext>
            </a:extLst>
          </p:cNvPr>
          <p:cNvCxnSpPr>
            <a:cxnSpLocks/>
          </p:cNvCxnSpPr>
          <p:nvPr/>
        </p:nvCxnSpPr>
        <p:spPr>
          <a:xfrm>
            <a:off x="6926199" y="4121747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92E1D1-3D05-C126-431A-CB3AB493A88B}"/>
              </a:ext>
            </a:extLst>
          </p:cNvPr>
          <p:cNvCxnSpPr>
            <a:cxnSpLocks/>
          </p:cNvCxnSpPr>
          <p:nvPr/>
        </p:nvCxnSpPr>
        <p:spPr>
          <a:xfrm>
            <a:off x="6926582" y="4103511"/>
            <a:ext cx="0" cy="393192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55417DA-DC53-2F88-356A-A18E8781B48F}"/>
              </a:ext>
            </a:extLst>
          </p:cNvPr>
          <p:cNvCxnSpPr>
            <a:cxnSpLocks/>
          </p:cNvCxnSpPr>
          <p:nvPr/>
        </p:nvCxnSpPr>
        <p:spPr>
          <a:xfrm>
            <a:off x="7253476" y="3728555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943BF9-D5FA-A04F-AC6F-5BF1630B0BF5}"/>
              </a:ext>
            </a:extLst>
          </p:cNvPr>
          <p:cNvCxnSpPr>
            <a:cxnSpLocks/>
          </p:cNvCxnSpPr>
          <p:nvPr/>
        </p:nvCxnSpPr>
        <p:spPr>
          <a:xfrm>
            <a:off x="7573516" y="3353703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E5AAD14-5E34-35AF-AFD0-8F61C85B4AA4}"/>
              </a:ext>
            </a:extLst>
          </p:cNvPr>
          <p:cNvCxnSpPr>
            <a:cxnSpLocks/>
          </p:cNvCxnSpPr>
          <p:nvPr/>
        </p:nvCxnSpPr>
        <p:spPr>
          <a:xfrm>
            <a:off x="7893556" y="2978799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652686D-8A92-AB3C-9DD2-1B6F71A9922D}"/>
              </a:ext>
            </a:extLst>
          </p:cNvPr>
          <p:cNvCxnSpPr>
            <a:cxnSpLocks/>
          </p:cNvCxnSpPr>
          <p:nvPr/>
        </p:nvCxnSpPr>
        <p:spPr>
          <a:xfrm>
            <a:off x="3572872" y="4486929"/>
            <a:ext cx="649224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68D5165-97A2-F0A3-23C3-0E2D9F5B6447}"/>
              </a:ext>
            </a:extLst>
          </p:cNvPr>
          <p:cNvCxnSpPr>
            <a:cxnSpLocks/>
          </p:cNvCxnSpPr>
          <p:nvPr/>
        </p:nvCxnSpPr>
        <p:spPr>
          <a:xfrm>
            <a:off x="4549373" y="3743979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E448665-E5A0-8D56-D255-203A93AAC425}"/>
              </a:ext>
            </a:extLst>
          </p:cNvPr>
          <p:cNvCxnSpPr>
            <a:cxnSpLocks/>
          </p:cNvCxnSpPr>
          <p:nvPr/>
        </p:nvCxnSpPr>
        <p:spPr>
          <a:xfrm>
            <a:off x="5189453" y="2997854"/>
            <a:ext cx="65151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E2990E-168C-F122-D811-CF196F69F7F4}"/>
              </a:ext>
            </a:extLst>
          </p:cNvPr>
          <p:cNvCxnSpPr>
            <a:cxnSpLocks/>
          </p:cNvCxnSpPr>
          <p:nvPr/>
        </p:nvCxnSpPr>
        <p:spPr>
          <a:xfrm>
            <a:off x="4869413" y="3372504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FC37038-3FF4-F591-78BA-88342B2264C0}"/>
              </a:ext>
            </a:extLst>
          </p:cNvPr>
          <p:cNvCxnSpPr>
            <a:cxnSpLocks/>
          </p:cNvCxnSpPr>
          <p:nvPr/>
        </p:nvCxnSpPr>
        <p:spPr>
          <a:xfrm>
            <a:off x="4222096" y="4121804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8BE7F81-E2C3-7FE2-91AB-E2D2EE1F443D}"/>
              </a:ext>
            </a:extLst>
          </p:cNvPr>
          <p:cNvCxnSpPr>
            <a:cxnSpLocks/>
          </p:cNvCxnSpPr>
          <p:nvPr/>
        </p:nvCxnSpPr>
        <p:spPr>
          <a:xfrm>
            <a:off x="4222479" y="4103568"/>
            <a:ext cx="0" cy="393192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A90FBAD-7CD4-650F-B54E-1C78ED3C5348}"/>
              </a:ext>
            </a:extLst>
          </p:cNvPr>
          <p:cNvCxnSpPr>
            <a:cxnSpLocks/>
          </p:cNvCxnSpPr>
          <p:nvPr/>
        </p:nvCxnSpPr>
        <p:spPr>
          <a:xfrm>
            <a:off x="4549373" y="3728612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F8B923B-2D10-1F6E-EACA-294A8DCD5BCD}"/>
              </a:ext>
            </a:extLst>
          </p:cNvPr>
          <p:cNvCxnSpPr>
            <a:cxnSpLocks/>
          </p:cNvCxnSpPr>
          <p:nvPr/>
        </p:nvCxnSpPr>
        <p:spPr>
          <a:xfrm>
            <a:off x="4869413" y="3353760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7A6827-86E4-0ED4-80B8-9E3A4392AFD3}"/>
              </a:ext>
            </a:extLst>
          </p:cNvPr>
          <p:cNvCxnSpPr>
            <a:cxnSpLocks/>
          </p:cNvCxnSpPr>
          <p:nvPr/>
        </p:nvCxnSpPr>
        <p:spPr>
          <a:xfrm>
            <a:off x="5189453" y="2978856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F966AA1-4189-976B-D89D-8A8286E8DD00}"/>
              </a:ext>
            </a:extLst>
          </p:cNvPr>
          <p:cNvCxnSpPr>
            <a:cxnSpLocks/>
          </p:cNvCxnSpPr>
          <p:nvPr/>
        </p:nvCxnSpPr>
        <p:spPr>
          <a:xfrm>
            <a:off x="879985" y="4478160"/>
            <a:ext cx="649224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A7CA36A-B84C-ADF6-7F44-90AAFE18EC18}"/>
              </a:ext>
            </a:extLst>
          </p:cNvPr>
          <p:cNvCxnSpPr>
            <a:cxnSpLocks/>
          </p:cNvCxnSpPr>
          <p:nvPr/>
        </p:nvCxnSpPr>
        <p:spPr>
          <a:xfrm>
            <a:off x="1856486" y="3735210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253A93-6E2B-54AD-59BE-F925BDDC816E}"/>
              </a:ext>
            </a:extLst>
          </p:cNvPr>
          <p:cNvCxnSpPr>
            <a:cxnSpLocks/>
          </p:cNvCxnSpPr>
          <p:nvPr/>
        </p:nvCxnSpPr>
        <p:spPr>
          <a:xfrm>
            <a:off x="2496566" y="2989085"/>
            <a:ext cx="65151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D4B1DCC-ABF5-AD0D-7972-D8DC4AF6E593}"/>
              </a:ext>
            </a:extLst>
          </p:cNvPr>
          <p:cNvCxnSpPr>
            <a:cxnSpLocks/>
          </p:cNvCxnSpPr>
          <p:nvPr/>
        </p:nvCxnSpPr>
        <p:spPr>
          <a:xfrm>
            <a:off x="2176526" y="3363735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4EA4531-5B97-AA19-7F13-3D896A709A3D}"/>
              </a:ext>
            </a:extLst>
          </p:cNvPr>
          <p:cNvCxnSpPr>
            <a:cxnSpLocks/>
          </p:cNvCxnSpPr>
          <p:nvPr/>
        </p:nvCxnSpPr>
        <p:spPr>
          <a:xfrm>
            <a:off x="1529209" y="4113035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0435685-F825-3EF2-950B-C59DB80397C2}"/>
              </a:ext>
            </a:extLst>
          </p:cNvPr>
          <p:cNvCxnSpPr>
            <a:cxnSpLocks/>
          </p:cNvCxnSpPr>
          <p:nvPr/>
        </p:nvCxnSpPr>
        <p:spPr>
          <a:xfrm>
            <a:off x="1529592" y="4094799"/>
            <a:ext cx="0" cy="393192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87F4D08-13F5-4C80-F959-A51272AEF475}"/>
              </a:ext>
            </a:extLst>
          </p:cNvPr>
          <p:cNvCxnSpPr>
            <a:cxnSpLocks/>
          </p:cNvCxnSpPr>
          <p:nvPr/>
        </p:nvCxnSpPr>
        <p:spPr>
          <a:xfrm>
            <a:off x="1856486" y="3719843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49295A-6DCD-CB96-BA39-D81C54F4A2A9}"/>
              </a:ext>
            </a:extLst>
          </p:cNvPr>
          <p:cNvCxnSpPr>
            <a:cxnSpLocks/>
          </p:cNvCxnSpPr>
          <p:nvPr/>
        </p:nvCxnSpPr>
        <p:spPr>
          <a:xfrm>
            <a:off x="2176526" y="3344991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56F70BC-3128-60D8-5A07-971414FF7B70}"/>
              </a:ext>
            </a:extLst>
          </p:cNvPr>
          <p:cNvCxnSpPr>
            <a:cxnSpLocks/>
          </p:cNvCxnSpPr>
          <p:nvPr/>
        </p:nvCxnSpPr>
        <p:spPr>
          <a:xfrm>
            <a:off x="2496566" y="2970087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F42B8E7-EAD8-8790-7383-E13118AE4B6A}"/>
              </a:ext>
            </a:extLst>
          </p:cNvPr>
          <p:cNvSpPr txBox="1"/>
          <p:nvPr/>
        </p:nvSpPr>
        <p:spPr>
          <a:xfrm>
            <a:off x="1296661" y="1863868"/>
            <a:ext cx="1358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67172"/>
                </a:solidFill>
              </a:rPr>
              <a:t>Less predictable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540C664-8F15-C159-17DA-0AF09457E480}"/>
              </a:ext>
            </a:extLst>
          </p:cNvPr>
          <p:cNvSpPr txBox="1"/>
          <p:nvPr/>
        </p:nvSpPr>
        <p:spPr>
          <a:xfrm>
            <a:off x="9491741" y="1862342"/>
            <a:ext cx="1450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67172"/>
                </a:solidFill>
              </a:rPr>
              <a:t>More predictable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C56220E-5C06-C7CF-BACC-9F5AACD750CA}"/>
              </a:ext>
            </a:extLst>
          </p:cNvPr>
          <p:cNvSpPr txBox="1"/>
          <p:nvPr/>
        </p:nvSpPr>
        <p:spPr>
          <a:xfrm rot="16200000">
            <a:off x="-129070" y="2533697"/>
            <a:ext cx="1259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67172"/>
                </a:solidFill>
              </a:rPr>
              <a:t>Slow switching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FB1D629-4E9B-C6F3-085E-104BF868071D}"/>
              </a:ext>
            </a:extLst>
          </p:cNvPr>
          <p:cNvSpPr txBox="1"/>
          <p:nvPr/>
        </p:nvSpPr>
        <p:spPr>
          <a:xfrm rot="16200000">
            <a:off x="-102695" y="4696311"/>
            <a:ext cx="1207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67172"/>
                </a:solidFill>
              </a:rPr>
              <a:t>Fast switching</a:t>
            </a:r>
          </a:p>
        </p:txBody>
      </p:sp>
      <p:pic>
        <p:nvPicPr>
          <p:cNvPr id="69" name="Picture 6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E283F87-514D-1165-B884-CEC2E17D7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6" r="93867"/>
          <a:stretch/>
        </p:blipFill>
        <p:spPr>
          <a:xfrm>
            <a:off x="0" y="2556869"/>
            <a:ext cx="228474" cy="2745707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3B65EF5-E319-6554-F493-5BD2CCBDE909}"/>
              </a:ext>
            </a:extLst>
          </p:cNvPr>
          <p:cNvCxnSpPr>
            <a:cxnSpLocks/>
          </p:cNvCxnSpPr>
          <p:nvPr/>
        </p:nvCxnSpPr>
        <p:spPr>
          <a:xfrm flipV="1">
            <a:off x="363295" y="2641803"/>
            <a:ext cx="0" cy="230032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09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C922D672-D4BE-BB95-16D1-65D57050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5487"/>
            <a:ext cx="12192000" cy="3247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2AFB51-45D7-3064-CFED-9BA6E76ABA62}"/>
              </a:ext>
            </a:extLst>
          </p:cNvPr>
          <p:cNvSpPr txBox="1"/>
          <p:nvPr/>
        </p:nvSpPr>
        <p:spPr>
          <a:xfrm>
            <a:off x="526774" y="278296"/>
            <a:ext cx="1146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 Fig 1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879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4631</TotalTime>
  <Words>218</Words>
  <Application>Microsoft Macintosh PowerPoint</Application>
  <PresentationFormat>Widescreen</PresentationFormat>
  <Paragraphs>154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Magalie, Andreea</dc:creator>
  <cp:lastModifiedBy>Magalie, Andreea</cp:lastModifiedBy>
  <cp:revision>4</cp:revision>
  <dcterms:created xsi:type="dcterms:W3CDTF">2022-07-07T18:47:32Z</dcterms:created>
  <dcterms:modified xsi:type="dcterms:W3CDTF">2022-07-11T00:53:57Z</dcterms:modified>
</cp:coreProperties>
</file>